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4" r:id="rId8"/>
    <p:sldId id="265" r:id="rId9"/>
    <p:sldId id="263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>
      <p:cViewPr varScale="1">
        <p:scale>
          <a:sx n="66" d="100"/>
          <a:sy n="66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1E1FC-4E12-4206-898E-06F73A04312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E8C57-DEFA-47B2-A453-EEC43F40ED27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2-3 года  Формирование </a:t>
          </a:r>
          <a:r>
            <a:rPr lang="ru-RU" sz="2400" dirty="0" err="1" smtClean="0">
              <a:solidFill>
                <a:schemeClr val="tx1"/>
              </a:solidFill>
            </a:rPr>
            <a:t>гендерной</a:t>
          </a:r>
          <a:r>
            <a:rPr lang="ru-RU" sz="2400" dirty="0" smtClean="0">
              <a:solidFill>
                <a:schemeClr val="tx1"/>
              </a:solidFill>
            </a:rPr>
            <a:t> идентичности</a:t>
          </a:r>
          <a:endParaRPr lang="ru-RU" sz="2400" dirty="0">
            <a:solidFill>
              <a:schemeClr val="tx1"/>
            </a:solidFill>
          </a:endParaRPr>
        </a:p>
      </dgm:t>
    </dgm:pt>
    <dgm:pt modelId="{94A0EAFF-6D6C-49CA-9FDF-0329FE0871D3}" type="parTrans" cxnId="{1FCB7AA1-3F33-4329-8078-09D73293A2D7}">
      <dgm:prSet/>
      <dgm:spPr/>
      <dgm:t>
        <a:bodyPr/>
        <a:lstStyle/>
        <a:p>
          <a:endParaRPr lang="ru-RU"/>
        </a:p>
      </dgm:t>
    </dgm:pt>
    <dgm:pt modelId="{6B24A1E6-DD6C-463D-8B9F-9BD2F0931E11}" type="sibTrans" cxnId="{1FCB7AA1-3F33-4329-8078-09D73293A2D7}">
      <dgm:prSet/>
      <dgm:spPr/>
      <dgm:t>
        <a:bodyPr/>
        <a:lstStyle/>
        <a:p>
          <a:endParaRPr lang="ru-RU"/>
        </a:p>
      </dgm:t>
    </dgm:pt>
    <dgm:pt modelId="{88886926-DA53-4EB9-8A41-9082C9192E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4-7 лет  Формирование умения реализации в совместной деятельности  гендерных ролей</a:t>
          </a:r>
          <a:endParaRPr lang="ru-RU" sz="2400" dirty="0">
            <a:solidFill>
              <a:schemeClr val="tx1"/>
            </a:solidFill>
          </a:endParaRPr>
        </a:p>
      </dgm:t>
    </dgm:pt>
    <dgm:pt modelId="{B7FDE9B1-25E2-4487-B7A4-40B5E8B65B47}" type="parTrans" cxnId="{E7809468-640B-488C-A616-08C83A0B1D1E}">
      <dgm:prSet/>
      <dgm:spPr/>
      <dgm:t>
        <a:bodyPr/>
        <a:lstStyle/>
        <a:p>
          <a:endParaRPr lang="ru-RU"/>
        </a:p>
      </dgm:t>
    </dgm:pt>
    <dgm:pt modelId="{4CF783D0-DB47-4C4C-9A02-F9D30BC20104}" type="sibTrans" cxnId="{E7809468-640B-488C-A616-08C83A0B1D1E}">
      <dgm:prSet/>
      <dgm:spPr/>
      <dgm:t>
        <a:bodyPr/>
        <a:lstStyle/>
        <a:p>
          <a:endParaRPr lang="ru-RU"/>
        </a:p>
      </dgm:t>
    </dgm:pt>
    <dgm:pt modelId="{1F2CD894-A0EF-4BFF-B674-CC80474367F9}" type="pres">
      <dgm:prSet presAssocID="{A051E1FC-4E12-4206-898E-06F73A0431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9A69F-5C22-4480-94A3-B705A75FE090}" type="pres">
      <dgm:prSet presAssocID="{F7BE8C57-DEFA-47B2-A453-EEC43F40ED27}" presName="composite" presStyleCnt="0"/>
      <dgm:spPr/>
    </dgm:pt>
    <dgm:pt modelId="{BC446467-406A-4ACE-B579-56F91B81916E}" type="pres">
      <dgm:prSet presAssocID="{F7BE8C57-DEFA-47B2-A453-EEC43F40ED27}" presName="imgShp" presStyleLbl="fgImgPlace1" presStyleIdx="0" presStyleCnt="2" custLinFactNeighborX="-39729" custLinFactNeighborY="-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0577B9-FA38-4EFC-9417-1F900F42682F}" type="pres">
      <dgm:prSet presAssocID="{F7BE8C57-DEFA-47B2-A453-EEC43F40ED27}" presName="txShp" presStyleLbl="node1" presStyleIdx="0" presStyleCnt="2" custScaleY="64567" custLinFactNeighborX="-10411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66A3-319B-41D7-B65B-BFD27F1C1654}" type="pres">
      <dgm:prSet presAssocID="{6B24A1E6-DD6C-463D-8B9F-9BD2F0931E11}" presName="spacing" presStyleCnt="0"/>
      <dgm:spPr/>
    </dgm:pt>
    <dgm:pt modelId="{970F326D-DB31-4B9D-AB9B-277927C70A66}" type="pres">
      <dgm:prSet presAssocID="{88886926-DA53-4EB9-8A41-9082C9192E7F}" presName="composite" presStyleCnt="0"/>
      <dgm:spPr/>
    </dgm:pt>
    <dgm:pt modelId="{95887B7D-7CA9-4165-9B5E-43EA7AF51639}" type="pres">
      <dgm:prSet presAssocID="{88886926-DA53-4EB9-8A41-9082C9192E7F}" presName="imgShp" presStyleLbl="fgImgPlace1" presStyleIdx="1" presStyleCnt="2" custLinFactNeighborX="38863" custLinFactNeighborY="-550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2620BD-5BEA-439A-BC10-8BD8BF765F46}" type="pres">
      <dgm:prSet presAssocID="{88886926-DA53-4EB9-8A41-9082C9192E7F}" presName="txShp" presStyleLbl="node1" presStyleIdx="1" presStyleCnt="2" custScaleY="66839" custLinFactNeighborX="15696" custLinFactNeighborY="-5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4167D-43F2-4D2F-A96B-34C8E55E0306}" type="presOf" srcId="{A051E1FC-4E12-4206-898E-06F73A043125}" destId="{1F2CD894-A0EF-4BFF-B674-CC80474367F9}" srcOrd="0" destOrd="0" presId="urn:microsoft.com/office/officeart/2005/8/layout/vList3#1"/>
    <dgm:cxn modelId="{AF302D04-32D0-4482-8415-673AF9103FBE}" type="presOf" srcId="{88886926-DA53-4EB9-8A41-9082C9192E7F}" destId="{C42620BD-5BEA-439A-BC10-8BD8BF765F46}" srcOrd="0" destOrd="0" presId="urn:microsoft.com/office/officeart/2005/8/layout/vList3#1"/>
    <dgm:cxn modelId="{955FF607-FCB6-4BE2-BD01-5F284EE2BB8B}" type="presOf" srcId="{F7BE8C57-DEFA-47B2-A453-EEC43F40ED27}" destId="{440577B9-FA38-4EFC-9417-1F900F42682F}" srcOrd="0" destOrd="0" presId="urn:microsoft.com/office/officeart/2005/8/layout/vList3#1"/>
    <dgm:cxn modelId="{E7809468-640B-488C-A616-08C83A0B1D1E}" srcId="{A051E1FC-4E12-4206-898E-06F73A043125}" destId="{88886926-DA53-4EB9-8A41-9082C9192E7F}" srcOrd="1" destOrd="0" parTransId="{B7FDE9B1-25E2-4487-B7A4-40B5E8B65B47}" sibTransId="{4CF783D0-DB47-4C4C-9A02-F9D30BC20104}"/>
    <dgm:cxn modelId="{1FCB7AA1-3F33-4329-8078-09D73293A2D7}" srcId="{A051E1FC-4E12-4206-898E-06F73A043125}" destId="{F7BE8C57-DEFA-47B2-A453-EEC43F40ED27}" srcOrd="0" destOrd="0" parTransId="{94A0EAFF-6D6C-49CA-9FDF-0329FE0871D3}" sibTransId="{6B24A1E6-DD6C-463D-8B9F-9BD2F0931E11}"/>
    <dgm:cxn modelId="{DBD1003A-10FC-43AD-BDA5-CAD57D7261CC}" type="presParOf" srcId="{1F2CD894-A0EF-4BFF-B674-CC80474367F9}" destId="{B859A69F-5C22-4480-94A3-B705A75FE090}" srcOrd="0" destOrd="0" presId="urn:microsoft.com/office/officeart/2005/8/layout/vList3#1"/>
    <dgm:cxn modelId="{88753C8B-D8EA-4E60-8189-2220E51B9CF7}" type="presParOf" srcId="{B859A69F-5C22-4480-94A3-B705A75FE090}" destId="{BC446467-406A-4ACE-B579-56F91B81916E}" srcOrd="0" destOrd="0" presId="urn:microsoft.com/office/officeart/2005/8/layout/vList3#1"/>
    <dgm:cxn modelId="{5CDF17B4-CC52-40E2-824C-C27FCE32E2B6}" type="presParOf" srcId="{B859A69F-5C22-4480-94A3-B705A75FE090}" destId="{440577B9-FA38-4EFC-9417-1F900F42682F}" srcOrd="1" destOrd="0" presId="urn:microsoft.com/office/officeart/2005/8/layout/vList3#1"/>
    <dgm:cxn modelId="{B1BBAB91-7A66-4437-816E-79296DDD70BA}" type="presParOf" srcId="{1F2CD894-A0EF-4BFF-B674-CC80474367F9}" destId="{840866A3-319B-41D7-B65B-BFD27F1C1654}" srcOrd="1" destOrd="0" presId="urn:microsoft.com/office/officeart/2005/8/layout/vList3#1"/>
    <dgm:cxn modelId="{740782D0-CFB2-4C42-B018-F6B13D9B2DBF}" type="presParOf" srcId="{1F2CD894-A0EF-4BFF-B674-CC80474367F9}" destId="{970F326D-DB31-4B9D-AB9B-277927C70A66}" srcOrd="2" destOrd="0" presId="urn:microsoft.com/office/officeart/2005/8/layout/vList3#1"/>
    <dgm:cxn modelId="{11A6FDDD-99F1-4772-A69A-005ED8F7E6BD}" type="presParOf" srcId="{970F326D-DB31-4B9D-AB9B-277927C70A66}" destId="{95887B7D-7CA9-4165-9B5E-43EA7AF51639}" srcOrd="0" destOrd="0" presId="urn:microsoft.com/office/officeart/2005/8/layout/vList3#1"/>
    <dgm:cxn modelId="{B00AE3E1-54D4-473E-AA86-E633D85E124B}" type="presParOf" srcId="{970F326D-DB31-4B9D-AB9B-277927C70A66}" destId="{C42620BD-5BEA-439A-BC10-8BD8BF765F4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1E1FC-4E12-4206-898E-06F73A043125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E8C57-DEFA-47B2-A453-EEC43F40ED27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Девочки - слуховое восприятие</a:t>
          </a:r>
          <a:endParaRPr lang="ru-RU" sz="2400" dirty="0">
            <a:solidFill>
              <a:schemeClr val="tx1"/>
            </a:solidFill>
          </a:endParaRPr>
        </a:p>
      </dgm:t>
    </dgm:pt>
    <dgm:pt modelId="{94A0EAFF-6D6C-49CA-9FDF-0329FE0871D3}" type="parTrans" cxnId="{1FCB7AA1-3F33-4329-8078-09D73293A2D7}">
      <dgm:prSet/>
      <dgm:spPr/>
      <dgm:t>
        <a:bodyPr/>
        <a:lstStyle/>
        <a:p>
          <a:endParaRPr lang="ru-RU"/>
        </a:p>
      </dgm:t>
    </dgm:pt>
    <dgm:pt modelId="{6B24A1E6-DD6C-463D-8B9F-9BD2F0931E11}" type="sibTrans" cxnId="{1FCB7AA1-3F33-4329-8078-09D73293A2D7}">
      <dgm:prSet/>
      <dgm:spPr/>
      <dgm:t>
        <a:bodyPr/>
        <a:lstStyle/>
        <a:p>
          <a:endParaRPr lang="ru-RU"/>
        </a:p>
      </dgm:t>
    </dgm:pt>
    <dgm:pt modelId="{88886926-DA53-4EB9-8A41-9082C9192E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Мальчики - зрительное восприятие</a:t>
          </a:r>
          <a:endParaRPr lang="ru-RU" sz="2400" dirty="0">
            <a:solidFill>
              <a:schemeClr val="tx1"/>
            </a:solidFill>
          </a:endParaRPr>
        </a:p>
      </dgm:t>
    </dgm:pt>
    <dgm:pt modelId="{B7FDE9B1-25E2-4487-B7A4-40B5E8B65B47}" type="parTrans" cxnId="{E7809468-640B-488C-A616-08C83A0B1D1E}">
      <dgm:prSet/>
      <dgm:spPr/>
      <dgm:t>
        <a:bodyPr/>
        <a:lstStyle/>
        <a:p>
          <a:endParaRPr lang="ru-RU"/>
        </a:p>
      </dgm:t>
    </dgm:pt>
    <dgm:pt modelId="{4CF783D0-DB47-4C4C-9A02-F9D30BC20104}" type="sibTrans" cxnId="{E7809468-640B-488C-A616-08C83A0B1D1E}">
      <dgm:prSet/>
      <dgm:spPr/>
      <dgm:t>
        <a:bodyPr/>
        <a:lstStyle/>
        <a:p>
          <a:endParaRPr lang="ru-RU"/>
        </a:p>
      </dgm:t>
    </dgm:pt>
    <dgm:pt modelId="{1F2CD894-A0EF-4BFF-B674-CC80474367F9}" type="pres">
      <dgm:prSet presAssocID="{A051E1FC-4E12-4206-898E-06F73A0431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9A69F-5C22-4480-94A3-B705A75FE090}" type="pres">
      <dgm:prSet presAssocID="{F7BE8C57-DEFA-47B2-A453-EEC43F40ED27}" presName="composite" presStyleCnt="0"/>
      <dgm:spPr/>
    </dgm:pt>
    <dgm:pt modelId="{BC446467-406A-4ACE-B579-56F91B81916E}" type="pres">
      <dgm:prSet presAssocID="{F7BE8C57-DEFA-47B2-A453-EEC43F40ED27}" presName="imgShp" presStyleLbl="fgImgPlace1" presStyleIdx="0" presStyleCnt="2" custLinFactNeighborX="-38995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0577B9-FA38-4EFC-9417-1F900F42682F}" type="pres">
      <dgm:prSet presAssocID="{F7BE8C57-DEFA-47B2-A453-EEC43F40ED27}" presName="txShp" presStyleLbl="node1" presStyleIdx="0" presStyleCnt="2" custScaleX="111467" custScaleY="64567" custLinFactNeighborX="-10411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66A3-319B-41D7-B65B-BFD27F1C1654}" type="pres">
      <dgm:prSet presAssocID="{6B24A1E6-DD6C-463D-8B9F-9BD2F0931E11}" presName="spacing" presStyleCnt="0"/>
      <dgm:spPr/>
    </dgm:pt>
    <dgm:pt modelId="{970F326D-DB31-4B9D-AB9B-277927C70A66}" type="pres">
      <dgm:prSet presAssocID="{88886926-DA53-4EB9-8A41-9082C9192E7F}" presName="composite" presStyleCnt="0"/>
      <dgm:spPr/>
    </dgm:pt>
    <dgm:pt modelId="{95887B7D-7CA9-4165-9B5E-43EA7AF51639}" type="pres">
      <dgm:prSet presAssocID="{88886926-DA53-4EB9-8A41-9082C9192E7F}" presName="imgShp" presStyleLbl="fgImgPlace1" presStyleIdx="1" presStyleCnt="2" custLinFactNeighborX="38863" custLinFactNeighborY="-55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2620BD-5BEA-439A-BC10-8BD8BF765F46}" type="pres">
      <dgm:prSet presAssocID="{88886926-DA53-4EB9-8A41-9082C9192E7F}" presName="txShp" presStyleLbl="node1" presStyleIdx="1" presStyleCnt="2" custScaleY="66839" custLinFactNeighborX="15696" custLinFactNeighborY="-5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09468-640B-488C-A616-08C83A0B1D1E}" srcId="{A051E1FC-4E12-4206-898E-06F73A043125}" destId="{88886926-DA53-4EB9-8A41-9082C9192E7F}" srcOrd="1" destOrd="0" parTransId="{B7FDE9B1-25E2-4487-B7A4-40B5E8B65B47}" sibTransId="{4CF783D0-DB47-4C4C-9A02-F9D30BC20104}"/>
    <dgm:cxn modelId="{612056C3-AFA1-469F-8D02-F6A45CD2FE0F}" type="presOf" srcId="{A051E1FC-4E12-4206-898E-06F73A043125}" destId="{1F2CD894-A0EF-4BFF-B674-CC80474367F9}" srcOrd="0" destOrd="0" presId="urn:microsoft.com/office/officeart/2005/8/layout/vList3#2"/>
    <dgm:cxn modelId="{1FCB7AA1-3F33-4329-8078-09D73293A2D7}" srcId="{A051E1FC-4E12-4206-898E-06F73A043125}" destId="{F7BE8C57-DEFA-47B2-A453-EEC43F40ED27}" srcOrd="0" destOrd="0" parTransId="{94A0EAFF-6D6C-49CA-9FDF-0329FE0871D3}" sibTransId="{6B24A1E6-DD6C-463D-8B9F-9BD2F0931E11}"/>
    <dgm:cxn modelId="{CE28FA2F-210F-4A07-BB6D-1A3277F5DBE4}" type="presOf" srcId="{88886926-DA53-4EB9-8A41-9082C9192E7F}" destId="{C42620BD-5BEA-439A-BC10-8BD8BF765F46}" srcOrd="0" destOrd="0" presId="urn:microsoft.com/office/officeart/2005/8/layout/vList3#2"/>
    <dgm:cxn modelId="{F5B4587D-535B-4CA3-9F8E-EF6789D4AC2D}" type="presOf" srcId="{F7BE8C57-DEFA-47B2-A453-EEC43F40ED27}" destId="{440577B9-FA38-4EFC-9417-1F900F42682F}" srcOrd="0" destOrd="0" presId="urn:microsoft.com/office/officeart/2005/8/layout/vList3#2"/>
    <dgm:cxn modelId="{E2C3D616-C9D2-431B-9119-97683A4E1D73}" type="presParOf" srcId="{1F2CD894-A0EF-4BFF-B674-CC80474367F9}" destId="{B859A69F-5C22-4480-94A3-B705A75FE090}" srcOrd="0" destOrd="0" presId="urn:microsoft.com/office/officeart/2005/8/layout/vList3#2"/>
    <dgm:cxn modelId="{62A79E8D-10AE-4156-9AD2-4018CFF1BD38}" type="presParOf" srcId="{B859A69F-5C22-4480-94A3-B705A75FE090}" destId="{BC446467-406A-4ACE-B579-56F91B81916E}" srcOrd="0" destOrd="0" presId="urn:microsoft.com/office/officeart/2005/8/layout/vList3#2"/>
    <dgm:cxn modelId="{CBF68CD0-313F-4056-9BB3-525362F071FA}" type="presParOf" srcId="{B859A69F-5C22-4480-94A3-B705A75FE090}" destId="{440577B9-FA38-4EFC-9417-1F900F42682F}" srcOrd="1" destOrd="0" presId="urn:microsoft.com/office/officeart/2005/8/layout/vList3#2"/>
    <dgm:cxn modelId="{F28448D8-6A53-480C-86B3-051484E52F6C}" type="presParOf" srcId="{1F2CD894-A0EF-4BFF-B674-CC80474367F9}" destId="{840866A3-319B-41D7-B65B-BFD27F1C1654}" srcOrd="1" destOrd="0" presId="urn:microsoft.com/office/officeart/2005/8/layout/vList3#2"/>
    <dgm:cxn modelId="{14E707D1-4970-400F-86B1-D47C93381303}" type="presParOf" srcId="{1F2CD894-A0EF-4BFF-B674-CC80474367F9}" destId="{970F326D-DB31-4B9D-AB9B-277927C70A66}" srcOrd="2" destOrd="0" presId="urn:microsoft.com/office/officeart/2005/8/layout/vList3#2"/>
    <dgm:cxn modelId="{ECAD1ACA-9CE8-48B3-8D2C-A9F600755998}" type="presParOf" srcId="{970F326D-DB31-4B9D-AB9B-277927C70A66}" destId="{95887B7D-7CA9-4165-9B5E-43EA7AF51639}" srcOrd="0" destOrd="0" presId="urn:microsoft.com/office/officeart/2005/8/layout/vList3#2"/>
    <dgm:cxn modelId="{71B5C2E7-B319-4981-BA97-667AA902000C}" type="presParOf" srcId="{970F326D-DB31-4B9D-AB9B-277927C70A66}" destId="{C42620BD-5BEA-439A-BC10-8BD8BF765F4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77B9-FA38-4EFC-9417-1F900F42682F}">
      <dsp:nvSpPr>
        <dsp:cNvPr id="0" name=""/>
        <dsp:cNvSpPr/>
      </dsp:nvSpPr>
      <dsp:spPr>
        <a:xfrm rot="10800000">
          <a:off x="1285907" y="285746"/>
          <a:ext cx="5472684" cy="123248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2-3 года  Формирование </a:t>
          </a:r>
          <a:r>
            <a:rPr lang="ru-RU" sz="2400" kern="1200" dirty="0" err="1" smtClean="0">
              <a:solidFill>
                <a:schemeClr val="tx1"/>
              </a:solidFill>
            </a:rPr>
            <a:t>гендерной</a:t>
          </a:r>
          <a:r>
            <a:rPr lang="ru-RU" sz="2400" kern="1200" dirty="0" smtClean="0">
              <a:solidFill>
                <a:schemeClr val="tx1"/>
              </a:solidFill>
            </a:rPr>
            <a:t> идентичности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594027" y="285746"/>
        <a:ext cx="5164564" cy="1232481"/>
      </dsp:txXfrm>
    </dsp:sp>
    <dsp:sp modelId="{BC446467-406A-4ACE-B579-56F91B81916E}">
      <dsp:nvSpPr>
        <dsp:cNvPr id="0" name=""/>
        <dsp:cNvSpPr/>
      </dsp:nvSpPr>
      <dsp:spPr>
        <a:xfrm>
          <a:off x="142884" y="2"/>
          <a:ext cx="1908841" cy="19088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20BD-5BEA-439A-BC10-8BD8BF765F46}">
      <dsp:nvSpPr>
        <dsp:cNvPr id="0" name=""/>
        <dsp:cNvSpPr/>
      </dsp:nvSpPr>
      <dsp:spPr>
        <a:xfrm rot="10800000">
          <a:off x="2714660" y="1785956"/>
          <a:ext cx="5472684" cy="12758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4-7 лет  Формирование умения реализации в совместной деятельности  гендерных ролей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3033622" y="1785956"/>
        <a:ext cx="5153722" cy="1275850"/>
      </dsp:txXfrm>
    </dsp:sp>
    <dsp:sp modelId="{95887B7D-7CA9-4165-9B5E-43EA7AF51639}">
      <dsp:nvSpPr>
        <dsp:cNvPr id="0" name=""/>
        <dsp:cNvSpPr/>
      </dsp:nvSpPr>
      <dsp:spPr>
        <a:xfrm>
          <a:off x="1643080" y="1428764"/>
          <a:ext cx="1908841" cy="19088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77B9-FA38-4EFC-9417-1F900F42682F}">
      <dsp:nvSpPr>
        <dsp:cNvPr id="0" name=""/>
        <dsp:cNvSpPr/>
      </dsp:nvSpPr>
      <dsp:spPr>
        <a:xfrm rot="10800000">
          <a:off x="815242" y="285746"/>
          <a:ext cx="6100236" cy="123248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Девочки - слуховое восприятие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123362" y="285746"/>
        <a:ext cx="5792116" cy="1232481"/>
      </dsp:txXfrm>
    </dsp:sp>
    <dsp:sp modelId="{BC446467-406A-4ACE-B579-56F91B81916E}">
      <dsp:nvSpPr>
        <dsp:cNvPr id="0" name=""/>
        <dsp:cNvSpPr/>
      </dsp:nvSpPr>
      <dsp:spPr>
        <a:xfrm>
          <a:off x="6" y="2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20BD-5BEA-439A-BC10-8BD8BF765F46}">
      <dsp:nvSpPr>
        <dsp:cNvPr id="0" name=""/>
        <dsp:cNvSpPr/>
      </dsp:nvSpPr>
      <dsp:spPr>
        <a:xfrm rot="10800000">
          <a:off x="2714660" y="1785956"/>
          <a:ext cx="5472684" cy="12758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Мальчики - зрительное восприятие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3033622" y="1785956"/>
        <a:ext cx="5153722" cy="1275850"/>
      </dsp:txXfrm>
    </dsp:sp>
    <dsp:sp modelId="{95887B7D-7CA9-4165-9B5E-43EA7AF51639}">
      <dsp:nvSpPr>
        <dsp:cNvPr id="0" name=""/>
        <dsp:cNvSpPr/>
      </dsp:nvSpPr>
      <dsp:spPr>
        <a:xfrm>
          <a:off x="1643080" y="1428764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8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6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7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0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6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2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08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12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2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8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0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5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4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5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51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7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7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87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49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82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14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99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6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13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87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13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7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98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14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8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8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09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5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0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06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4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21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62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32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85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 </a:t>
            </a:r>
            <a:r>
              <a:rPr lang="ru-RU" sz="2400" i="1" dirty="0" smtClean="0">
                <a:solidFill>
                  <a:schemeClr val="tx1"/>
                </a:solidFill>
              </a:rPr>
              <a:t>Актуализация и уточнение знаний родителей о </a:t>
            </a:r>
            <a:r>
              <a:rPr lang="ru-RU" sz="2400" i="1" dirty="0" err="1" smtClean="0">
                <a:solidFill>
                  <a:schemeClr val="tx1"/>
                </a:solidFill>
              </a:rPr>
              <a:t>гендерном</a:t>
            </a:r>
            <a:r>
              <a:rPr lang="ru-RU" sz="2400" i="1" dirty="0" smtClean="0">
                <a:solidFill>
                  <a:schemeClr val="tx1"/>
                </a:solidFill>
              </a:rPr>
              <a:t> воспитание, использование </a:t>
            </a:r>
            <a:r>
              <a:rPr lang="ru-RU" sz="2400" i="1" dirty="0" err="1" smtClean="0">
                <a:solidFill>
                  <a:schemeClr val="tx1"/>
                </a:solidFill>
              </a:rPr>
              <a:t>гендерного</a:t>
            </a:r>
            <a:r>
              <a:rPr lang="ru-RU" sz="2400" i="1" dirty="0" smtClean="0">
                <a:solidFill>
                  <a:schemeClr val="tx1"/>
                </a:solidFill>
              </a:rPr>
              <a:t> подхода при воспитании ребенка в семье.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ГЕНДЕР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пол человека, формируемый в процессе воспитания личности и  включающий в себя психологические, социальные и культурные  отличия  между  мужчинами (мальчиками) и женщинами (девочками)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01420"/>
              </p:ext>
            </p:extLst>
          </p:nvPr>
        </p:nvGraphicFramePr>
        <p:xfrm>
          <a:off x="428596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kern="0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kern="0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Восприятие в </a:t>
            </a:r>
            <a:r>
              <a:rPr lang="ru-RU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kern="0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kern="0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Отношение родителей к ребенку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 родительских установок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Привязанность матери к ребенку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Привязанность ребенка к матери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 отца в воспитании ребенка</a:t>
            </a:r>
          </a:p>
          <a:p>
            <a:endParaRPr lang="ru-RU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Социокультурные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нормы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411807"/>
          </a:xfrm>
        </p:spPr>
        <p:txBody>
          <a:bodyPr/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 у мальчиков развивать мелкую моторику, для этого используйте соответствующие игры, конструктор с мелкими деталями; у девочек – крупную, для чего подойдут игры с мячом, подвижные игры.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Мальчикам необходимо разъяснять задачу, проблемную ситуацию, давать указания не менее, чем в течение минуты, прежде чем они приступят к работе.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Используйте различные головоломки для девочек.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Дайте мальчикам возможность выражать свои чувства и только потом обсуждайте их с ними.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Хвалите мальчиков за подвижность, энергичность, активность. Старайтесь переключать эти особенности на трудовую деятельность, помощь другим детям, усложняйте проблемные ситуации и поисковые задачи.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Хвалите и  девочек  и  мальчиков чаще, особенно за хорошо выполненные действия. Держите под рукой фотоаппарат и фотографируйте ребенка, успешно реализующего задачи. Этот прием поможет детям  обоих полов гордиться своими достижениями, повысить мотивацию успешного решения задач.</a:t>
            </a:r>
          </a:p>
          <a:p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4286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r>
              <a:rPr lang="ru-RU" sz="3200" b="1" kern="0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kern="0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dmin\Desktop\503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131320" cy="2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8938609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9" y="307127"/>
            <a:ext cx="2360049" cy="24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74957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admin\Desktop\110795248_0_a3e9d_7d28ae27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33" y="3356992"/>
            <a:ext cx="1762576" cy="15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1317054212_nasekomoe-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6961"/>
            <a:ext cx="2016224" cy="19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esktop\krasivaja-babochk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536442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Презентация PowerPoint</vt:lpstr>
      <vt:lpstr>    ЦЕЛЬ:  Актуализация и уточнение знаний родителей о гендерном воспитание, использование гендерного подхода при воспитании ребенка в семье.  </vt:lpstr>
      <vt:lpstr>  Возрастные особенности в гендерном воспитании </vt:lpstr>
      <vt:lpstr>  Возрастные особенности в гендерном воспитании </vt:lpstr>
      <vt:lpstr>Социокультурные нормы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Lis</cp:lastModifiedBy>
  <cp:revision>6</cp:revision>
  <dcterms:created xsi:type="dcterms:W3CDTF">2015-12-04T17:30:04Z</dcterms:created>
  <dcterms:modified xsi:type="dcterms:W3CDTF">2022-10-20T17:45:42Z</dcterms:modified>
</cp:coreProperties>
</file>