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52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3" r:id="rId16"/>
    <p:sldId id="265" r:id="rId17"/>
    <p:sldId id="26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0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1878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BF1F1-1EF6-4408-BA6A-3FCA4B583F8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72CE7-966E-4FED-B565-F99A0445B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E8F7E-1DEE-43A2-B6AC-A537B5FE3CB7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E8F7E-1DEE-43A2-B6AC-A537B5FE3CB7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E8F7E-1DEE-43A2-B6AC-A537B5FE3CB7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E8F7E-1DEE-43A2-B6AC-A537B5FE3CB7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E8F7E-1DEE-43A2-B6AC-A537B5FE3CB7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2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0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1D706-613F-4726-96DB-D3C88A5BAB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5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79B4-8881-41BA-A7B1-7FA98F0988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2C62-E67D-446A-B44F-1D4C45DD78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17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F7433-152C-4187-B09B-B3C56940EC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1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A2B-045B-4F2D-8189-F6FBC7C5C1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69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710BF-7E10-4DD5-A033-EA85F3B2B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4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99C0F-2E36-4D2D-80AC-294D2F421C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9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F080-005F-4371-AFE6-CE8FF21740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6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243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BBB8C-09BD-4D9A-B389-82CDD791FE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2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C85F8-AE9F-427C-8C51-D978C84A4E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70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0A585-FE59-44CF-A918-A77F264243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37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1D706-613F-4726-96DB-D3C88A5BAB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6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79B4-8881-41BA-A7B1-7FA98F0988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90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2C62-E67D-446A-B44F-1D4C45DD78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39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F7433-152C-4187-B09B-B3C56940EC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4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A2B-045B-4F2D-8189-F6FBC7C5C1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2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710BF-7E10-4DD5-A033-EA85F3B2B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2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99C0F-2E36-4D2D-80AC-294D2F421C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8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3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F080-005F-4371-AFE6-CE8FF21740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8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BBB8C-09BD-4D9A-B389-82CDD791FE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12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C85F8-AE9F-427C-8C51-D978C84A4E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10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0A585-FE59-44CF-A918-A77F264243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38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1D706-613F-4726-96DB-D3C88A5BAB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70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79B4-8881-41BA-A7B1-7FA98F0988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39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2C62-E67D-446A-B44F-1D4C45DD78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3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F7433-152C-4187-B09B-B3C56940EC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57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A2B-045B-4F2D-8189-F6FBC7C5C1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27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710BF-7E10-4DD5-A033-EA85F3B2B9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9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29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99C0F-2E36-4D2D-80AC-294D2F421C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F080-005F-4371-AFE6-CE8FF21740A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47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BBB8C-09BD-4D9A-B389-82CDD791FE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75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C85F8-AE9F-427C-8C51-D978C84A4E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62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0A585-FE59-44CF-A918-A77F264243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9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81127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2905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205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16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719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56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60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042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7225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53330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118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672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89762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242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350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407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611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6063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770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173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23344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74531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177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351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8764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4785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1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18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2602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2130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926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3271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23627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52910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359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8190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7864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763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66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470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420579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0915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5444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529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1637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541156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2067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9189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941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92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94454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2691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45852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7449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372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576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4618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765901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5889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40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FFE4B-CAEB-4F0C-9091-E911F033429D}" type="datetimeFigureOut">
              <a:rPr lang="ru-RU" smtClean="0"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26AD8-BB9A-4E7A-88C8-699C2703F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2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CD9F4-803B-4DBC-9B3D-2A01BBA814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2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CD9F4-803B-4DBC-9B3D-2A01BBA814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5CD9F4-803B-4DBC-9B3D-2A01BBA8144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2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21000">
              <a:schemeClr val="bg1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8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21000">
              <a:schemeClr val="bg1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35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21000">
              <a:schemeClr val="bg1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97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21000">
              <a:schemeClr val="bg1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11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21000">
              <a:schemeClr val="bg1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72C4ED-C523-4790-A64E-C78CB70EB693}" type="datetimeFigureOut">
              <a:rPr lang="ru-RU" smtClean="0">
                <a:solidFill>
                  <a:srgbClr val="696464"/>
                </a:solidFill>
              </a:rPr>
              <a:pPr/>
              <a:t>18.05.2019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1C982E3-B792-4401-8F11-0B693593D6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67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slide" Target="slide11.xml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3.png"/><Relationship Id="rId11" Type="http://schemas.openxmlformats.org/officeDocument/2006/relationships/slide" Target="slide11.xml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slide" Target="slide11.xml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microsoft.com/office/2007/relationships/hdphoto" Target="../media/hdphoto6.wdp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microsoft.com/office/2007/relationships/hdphoto" Target="../media/hdphoto4.wdp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\Desktop\пк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кнопка-вперед-png-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460288"/>
            <a:ext cx="1008112" cy="10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9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4" y="164783"/>
            <a:ext cx="1058219" cy="1374852"/>
          </a:xfrm>
          <a:prstGeom prst="rect">
            <a:avLst/>
          </a:prstGeom>
        </p:spPr>
      </p:pic>
      <p:pic>
        <p:nvPicPr>
          <p:cNvPr id="20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7680"/>
            <a:ext cx="1058219" cy="1205876"/>
          </a:xfrm>
          <a:prstGeom prst="rect">
            <a:avLst/>
          </a:prstGeom>
        </p:spPr>
      </p:pic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555200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8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5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7680"/>
            <a:ext cx="1058219" cy="1205876"/>
          </a:xfrm>
          <a:prstGeom prst="rect">
            <a:avLst/>
          </a:prstGeom>
        </p:spPr>
      </p:pic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00" y="165600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6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0" y="44640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1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6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506027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00" y="2095200"/>
            <a:ext cx="10302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6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6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506027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3" y="5021195"/>
            <a:ext cx="10302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00" y="2350800"/>
            <a:ext cx="1017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5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6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506027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3" y="5021195"/>
            <a:ext cx="10302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06" y="5060270"/>
            <a:ext cx="1017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00" y="240120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7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6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506027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3" y="5021195"/>
            <a:ext cx="10302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06" y="5060270"/>
            <a:ext cx="1017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8905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" y="2440800"/>
            <a:ext cx="10175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2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media1.wav"/>
          </p:stSnd>
        </p:sndAc>
      </p:transition>
    </mc:Choice>
    <mc:Fallback xmlns="">
      <p:transition spd="slow" advClick="0">
        <p:sndAc>
          <p:stSnd>
            <p:snd r:embed="rId14" name="media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23" y="5219632"/>
            <a:ext cx="752921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120595"/>
            <a:ext cx="890587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5" y="5021195"/>
            <a:ext cx="10541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48" y="5060270"/>
            <a:ext cx="10541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3" y="5021195"/>
            <a:ext cx="10302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06" y="5060270"/>
            <a:ext cx="101758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089050"/>
            <a:ext cx="10112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453" y="5183028"/>
            <a:ext cx="101758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73" y="392837"/>
            <a:ext cx="813675" cy="8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media5.wav"/>
          </p:stSnd>
        </p:sndAc>
      </p:transition>
    </mc:Choice>
    <mc:Fallback>
      <p:transition spd="slow" advClick="0">
        <p:sndAc>
          <p:stSnd>
            <p:snd r:embed="rId2" name="media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4"/>
          <p:cNvSpPr>
            <a:spLocks noChangeShapeType="1"/>
          </p:cNvSpPr>
          <p:nvPr/>
        </p:nvSpPr>
        <p:spPr bwMode="auto">
          <a:xfrm flipV="1">
            <a:off x="3429000" y="2514600"/>
            <a:ext cx="0" cy="304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6705600" y="2514600"/>
            <a:ext cx="0" cy="304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6" name="Line 7"/>
          <p:cNvSpPr>
            <a:spLocks noChangeShapeType="1"/>
          </p:cNvSpPr>
          <p:nvPr/>
        </p:nvSpPr>
        <p:spPr bwMode="auto">
          <a:xfrm>
            <a:off x="3429000" y="55626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7" name="Line 8"/>
          <p:cNvSpPr>
            <a:spLocks noChangeShapeType="1"/>
          </p:cNvSpPr>
          <p:nvPr/>
        </p:nvSpPr>
        <p:spPr bwMode="auto">
          <a:xfrm>
            <a:off x="3429000" y="40386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8" name="AutoShape 10"/>
          <p:cNvSpPr>
            <a:spLocks noChangeArrowheads="1"/>
          </p:cNvSpPr>
          <p:nvPr/>
        </p:nvSpPr>
        <p:spPr bwMode="auto">
          <a:xfrm>
            <a:off x="2895600" y="914400"/>
            <a:ext cx="4419600" cy="1600200"/>
          </a:xfrm>
          <a:prstGeom prst="triangle">
            <a:avLst>
              <a:gd name="adj" fmla="val 50000"/>
            </a:avLst>
          </a:prstGeom>
          <a:solidFill>
            <a:srgbClr val="99FF66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9" name="WordArt 11"/>
          <p:cNvSpPr>
            <a:spLocks noChangeArrowheads="1" noChangeShapeType="1" noTextEdit="1"/>
          </p:cNvSpPr>
          <p:nvPr/>
        </p:nvSpPr>
        <p:spPr bwMode="auto">
          <a:xfrm>
            <a:off x="4724400" y="1295400"/>
            <a:ext cx="685800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/>
              </a:rPr>
              <a:t>3</a:t>
            </a:r>
          </a:p>
        </p:txBody>
      </p:sp>
      <p:sp>
        <p:nvSpPr>
          <p:cNvPr id="3080" name="Line 12"/>
          <p:cNvSpPr>
            <a:spLocks noChangeShapeType="1"/>
          </p:cNvSpPr>
          <p:nvPr/>
        </p:nvSpPr>
        <p:spPr bwMode="auto">
          <a:xfrm flipV="1">
            <a:off x="5105400" y="2514600"/>
            <a:ext cx="0" cy="304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4038600" y="2895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4110" name="WordArt 14"/>
          <p:cNvSpPr>
            <a:spLocks noChangeArrowheads="1" noChangeShapeType="1" noTextEdit="1"/>
          </p:cNvSpPr>
          <p:nvPr/>
        </p:nvSpPr>
        <p:spPr bwMode="auto">
          <a:xfrm>
            <a:off x="5638800" y="43434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4111" name="WordArt 15"/>
          <p:cNvSpPr>
            <a:spLocks noChangeArrowheads="1" noChangeShapeType="1" noTextEdit="1"/>
          </p:cNvSpPr>
          <p:nvPr/>
        </p:nvSpPr>
        <p:spPr bwMode="auto">
          <a:xfrm>
            <a:off x="4038600" y="43434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  <p:sp>
        <p:nvSpPr>
          <p:cNvPr id="4112" name="WordArt 16"/>
          <p:cNvSpPr>
            <a:spLocks noChangeArrowheads="1" noChangeShapeType="1" noTextEdit="1"/>
          </p:cNvSpPr>
          <p:nvPr/>
        </p:nvSpPr>
        <p:spPr bwMode="auto">
          <a:xfrm>
            <a:off x="5715000" y="2895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835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0" grpId="0" animBg="1"/>
      <p:bldP spid="4111" grpId="0" animBg="1"/>
      <p:bldP spid="41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 flipV="1">
            <a:off x="3429000" y="1905000"/>
            <a:ext cx="0" cy="441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6705600" y="1905000"/>
            <a:ext cx="0" cy="441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3429000" y="63246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3429000" y="34290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2895600" y="304800"/>
            <a:ext cx="4419600" cy="1600200"/>
          </a:xfrm>
          <a:prstGeom prst="triangle">
            <a:avLst>
              <a:gd name="adj" fmla="val 50000"/>
            </a:avLst>
          </a:prstGeom>
          <a:solidFill>
            <a:srgbClr val="FFBF6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4572000" y="685800"/>
            <a:ext cx="685800" cy="1057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/>
              </a:rPr>
              <a:t>4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5105400" y="1905000"/>
            <a:ext cx="0" cy="441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153" name="WordArt 9"/>
          <p:cNvSpPr>
            <a:spLocks noChangeArrowheads="1" noChangeShapeType="1" noTextEdit="1"/>
          </p:cNvSpPr>
          <p:nvPr/>
        </p:nvSpPr>
        <p:spPr bwMode="auto">
          <a:xfrm>
            <a:off x="4038600" y="22098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5715000" y="5181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4038600" y="37338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  <p:sp>
        <p:nvSpPr>
          <p:cNvPr id="6156" name="WordArt 12"/>
          <p:cNvSpPr>
            <a:spLocks noChangeArrowheads="1" noChangeShapeType="1" noTextEdit="1"/>
          </p:cNvSpPr>
          <p:nvPr/>
        </p:nvSpPr>
        <p:spPr bwMode="auto">
          <a:xfrm>
            <a:off x="5791200" y="37338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3429000" y="48768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6158" name="WordArt 14"/>
          <p:cNvSpPr>
            <a:spLocks noChangeArrowheads="1" noChangeShapeType="1" noTextEdit="1"/>
          </p:cNvSpPr>
          <p:nvPr/>
        </p:nvSpPr>
        <p:spPr bwMode="auto">
          <a:xfrm>
            <a:off x="5715000" y="22098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3</a:t>
            </a:r>
          </a:p>
        </p:txBody>
      </p:sp>
      <p:sp>
        <p:nvSpPr>
          <p:cNvPr id="6159" name="WordArt 15"/>
          <p:cNvSpPr>
            <a:spLocks noChangeArrowheads="1" noChangeShapeType="1" noTextEdit="1"/>
          </p:cNvSpPr>
          <p:nvPr/>
        </p:nvSpPr>
        <p:spPr bwMode="auto">
          <a:xfrm>
            <a:off x="4038600" y="5181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35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nimBg="1"/>
      <p:bldP spid="6154" grpId="0" animBg="1"/>
      <p:bldP spid="6155" grpId="0" animBg="1"/>
      <p:bldP spid="6156" grpId="0" animBg="1"/>
      <p:bldP spid="6158" grpId="0" animBg="1"/>
      <p:bldP spid="61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К\Desktop\440047302_w640_h640_kartina-raskraska-p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1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кнопка-вперед-png-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01738"/>
            <a:ext cx="1152128" cy="11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 flipV="1">
            <a:off x="3429000" y="1524000"/>
            <a:ext cx="0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6705600" y="1524000"/>
            <a:ext cx="0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3429000" y="63246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3429000" y="26670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2895600" y="228600"/>
            <a:ext cx="44196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4724400" y="685800"/>
            <a:ext cx="685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/>
              </a:rPr>
              <a:t>5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5105400" y="1524000"/>
            <a:ext cx="0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4038600" y="16764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7179" name="WordArt 11"/>
          <p:cNvSpPr>
            <a:spLocks noChangeArrowheads="1" noChangeShapeType="1" noTextEdit="1"/>
          </p:cNvSpPr>
          <p:nvPr/>
        </p:nvSpPr>
        <p:spPr bwMode="auto">
          <a:xfrm>
            <a:off x="4038600" y="2895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>
            <a:off x="3429000" y="39624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83" name="WordArt 15"/>
          <p:cNvSpPr>
            <a:spLocks noChangeArrowheads="1" noChangeShapeType="1" noTextEdit="1"/>
          </p:cNvSpPr>
          <p:nvPr/>
        </p:nvSpPr>
        <p:spPr bwMode="auto">
          <a:xfrm>
            <a:off x="4038600" y="41910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3</a:t>
            </a:r>
          </a:p>
        </p:txBody>
      </p:sp>
      <p:sp>
        <p:nvSpPr>
          <p:cNvPr id="5133" name="Line 16"/>
          <p:cNvSpPr>
            <a:spLocks noChangeShapeType="1"/>
          </p:cNvSpPr>
          <p:nvPr/>
        </p:nvSpPr>
        <p:spPr bwMode="auto">
          <a:xfrm>
            <a:off x="3429000" y="51816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185" name="WordArt 17"/>
          <p:cNvSpPr>
            <a:spLocks noChangeArrowheads="1" noChangeShapeType="1" noTextEdit="1"/>
          </p:cNvSpPr>
          <p:nvPr/>
        </p:nvSpPr>
        <p:spPr bwMode="auto">
          <a:xfrm>
            <a:off x="4114800" y="53340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4</a:t>
            </a:r>
          </a:p>
        </p:txBody>
      </p:sp>
      <p:sp>
        <p:nvSpPr>
          <p:cNvPr id="7186" name="WordArt 18"/>
          <p:cNvSpPr>
            <a:spLocks noChangeArrowheads="1" noChangeShapeType="1" noTextEdit="1"/>
          </p:cNvSpPr>
          <p:nvPr/>
        </p:nvSpPr>
        <p:spPr bwMode="auto">
          <a:xfrm>
            <a:off x="5791200" y="16764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4</a:t>
            </a:r>
          </a:p>
        </p:txBody>
      </p:sp>
      <p:sp>
        <p:nvSpPr>
          <p:cNvPr id="7187" name="WordArt 19"/>
          <p:cNvSpPr>
            <a:spLocks noChangeArrowheads="1" noChangeShapeType="1" noTextEdit="1"/>
          </p:cNvSpPr>
          <p:nvPr/>
        </p:nvSpPr>
        <p:spPr bwMode="auto">
          <a:xfrm>
            <a:off x="5791200" y="28956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3</a:t>
            </a:r>
          </a:p>
        </p:txBody>
      </p:sp>
      <p:sp>
        <p:nvSpPr>
          <p:cNvPr id="7188" name="WordArt 20"/>
          <p:cNvSpPr>
            <a:spLocks noChangeArrowheads="1" noChangeShapeType="1" noTextEdit="1"/>
          </p:cNvSpPr>
          <p:nvPr/>
        </p:nvSpPr>
        <p:spPr bwMode="auto">
          <a:xfrm>
            <a:off x="5715000" y="53340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1</a:t>
            </a:r>
          </a:p>
        </p:txBody>
      </p:sp>
      <p:sp>
        <p:nvSpPr>
          <p:cNvPr id="7189" name="WordArt 21"/>
          <p:cNvSpPr>
            <a:spLocks noChangeArrowheads="1" noChangeShapeType="1" noTextEdit="1"/>
          </p:cNvSpPr>
          <p:nvPr/>
        </p:nvSpPr>
        <p:spPr bwMode="auto">
          <a:xfrm>
            <a:off x="5791200" y="4191000"/>
            <a:ext cx="3810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14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 animBg="1"/>
      <p:bldP spid="7183" grpId="0" animBg="1"/>
      <p:bldP spid="7185" grpId="0" animBg="1"/>
      <p:bldP spid="7186" grpId="0" animBg="1"/>
      <p:bldP spid="7187" grpId="0" animBg="1"/>
      <p:bldP spid="7188" grpId="0" animBg="1"/>
      <p:bldP spid="71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epositphotos_9027969-stock-photo-basket-full-of-pasti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8" b="95308" l="9771" r="94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4336721" cy="5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01208"/>
            <a:ext cx="1047229" cy="10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0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media3.wav"/>
          </p:stSnd>
        </p:sndAc>
      </p:transition>
    </mc:Choice>
    <mc:Fallback>
      <p:transition spd="slow" advClick="0">
        <p:sndAc>
          <p:stSnd>
            <p:snd r:embed="rId2" name="media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epositphotos_192337016-stock-illustration-cartoon-tree-with-gr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63" y="-1179512"/>
            <a:ext cx="8039481" cy="85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19" y="5625364"/>
            <a:ext cx="792088" cy="792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539711"/>
            <a:ext cx="792088" cy="79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589240"/>
            <a:ext cx="792088" cy="7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63" y="5464759"/>
            <a:ext cx="864095" cy="864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545722"/>
            <a:ext cx="864095" cy="864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96" y="5545722"/>
            <a:ext cx="864095" cy="86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39711"/>
            <a:ext cx="864096" cy="864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7" y="5500673"/>
            <a:ext cx="864096" cy="864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07" y="5566935"/>
            <a:ext cx="864096" cy="864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92" y="5553236"/>
            <a:ext cx="864096" cy="864096"/>
          </a:xfrm>
          <a:prstGeom prst="rect">
            <a:avLst/>
          </a:prstGeom>
        </p:spPr>
      </p:pic>
      <p:pic>
        <p:nvPicPr>
          <p:cNvPr id="2051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19" y="188640"/>
            <a:ext cx="860999" cy="85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30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C 0.01215 -0.00741 0.01702 -0.01135 0.02726 -0.02038 C 0.03351 -0.03172 0.0349 -0.02732 0.04236 -0.03635 C 0.04549 -0.04028 0.04775 -0.04538 0.05139 -0.04862 C 0.0559 -0.05255 0.06129 -0.05533 0.06511 -0.06065 C 0.07031 -0.06783 0.07413 -0.07338 0.08021 -0.07894 C 0.08768 -0.09329 0.07795 -0.07663 0.08924 -0.08889 C 0.09306 -0.09306 0.10504 -0.10672 0.10903 -0.1132 C 0.11025 -0.11505 0.11059 -0.1176 0.11198 -0.11922 C 0.11424 -0.12176 0.11719 -0.12292 0.11962 -0.12524 C 0.12934 -0.1345 0.14254 -0.15093 0.15 -0.16366 C 0.15278 -0.16852 0.15625 -0.17269 0.15903 -0.17778 C 0.16372 -0.18635 0.16667 -0.19885 0.17257 -0.20625 C 0.17691 -0.21181 0.17587 -0.20996 0.18021 -0.21829 C 0.18334 -0.22408 0.19011 -0.24213 0.19531 -0.24862 C 0.20729 -0.26366 0.21163 -0.27292 0.21962 -0.29098 C 0.22448 -0.30186 0.23212 -0.31112 0.23785 -0.3213 C 0.2415 -0.33681 0.23646 -0.31875 0.24236 -0.33149 C 0.24375 -0.3345 0.2441 -0.3382 0.24531 -0.34144 L 0.25903 -0.32732 " pathEditMode="relative" ptsTypes="ffffffffffffffffff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C 0.00973 -0.0051 0.01198 -0.0125 0.01962 -0.02014 C 0.03455 -0.03496 0.04497 -0.05834 0.06059 -0.0706 C 0.07396 -0.1007 0.05747 -0.06551 0.06962 -0.08681 C 0.07292 -0.0926 0.07882 -0.10486 0.07882 -0.10486 C 0.07934 -0.10695 0.07934 -0.10926 0.08021 -0.11111 C 0.08143 -0.11412 0.08386 -0.11597 0.0849 -0.11898 C 0.08594 -0.12222 0.08542 -0.12593 0.08629 -0.12917 C 0.08854 -0.13797 0.08959 -0.13588 0.09236 -0.14329 C 0.09532 -0.15139 0.09566 -0.15972 0.09844 -0.1676 C 0.10434 -0.18472 0.10348 -0.18148 0.11059 -0.19584 C 0.11268 -0.19977 0.11667 -0.20787 0.11667 -0.20787 C 0.11875 -0.21644 0.1224 -0.22176 0.12726 -0.22824 C 0.12917 -0.23542 0.13195 -0.23866 0.1349 -0.24445 C 0.13941 -0.25324 0.13785 -0.25648 0.14393 -0.26459 C 0.14723 -0.27755 0.15209 -0.29144 0.15452 -0.30486 C 0.1566 -0.31574 0.15677 -0.32338 0.16059 -0.33334 C 0.1625 -0.35371 0.16059 -0.37454 0.16667 -0.39375 C 0.16615 -0.4206 0.1665 -0.44769 0.16511 -0.47454 C 0.16476 -0.48287 0.16077 -0.49445 0.15903 -0.50301 C 0.15799 -0.50834 0.15608 -0.51898 0.15608 -0.51898 C 0.15469 -0.53519 0.15157 -0.55139 0.15157 -0.5676 " pathEditMode="relative" ptsTypes="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85185E-6 C 0.00817 -0.00717 0.00209 0.00023 0.00608 -0.01412 C 0.00678 -0.01643 0.00834 -0.01805 0.00903 -0.02014 C 0.01407 -0.03495 0.01824 -0.04907 0.0257 -0.0625 C 0.03699 -0.10648 0.05105 -0.14838 0.06667 -0.18981 C 0.06945 -0.19699 0.07153 -0.20463 0.07431 -0.21204 C 0.0757 -0.21551 0.07726 -0.21898 0.07883 -0.22222 C 0.08021 -0.225 0.08212 -0.22731 0.08334 -0.23032 C 0.08994 -0.2463 0.08265 -0.23542 0.08942 -0.24444 C 0.09271 -0.25532 0.09358 -0.26667 0.09844 -0.27662 C 0.10174 -0.29838 0.10678 -0.32106 0.11355 -0.34143 C 0.11546 -0.34699 0.11824 -0.35185 0.11962 -0.35741 C 0.12084 -0.36204 0.12136 -0.36713 0.12275 -0.37176 C 0.12431 -0.37685 0.12726 -0.38079 0.12883 -0.38588 C 0.1316 -0.39444 0.1316 -0.4037 0.1349 -0.41204 " pathEditMode="relative" ptsTypes="ffffffffffffff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5.55556E-6 C 0.00503 -0.01018 0.00781 -0.01967 0.01215 -0.03055 C 0.01388 -0.03448 0.01683 -0.03796 0.01805 -0.04258 C 0.02013 -0.05046 0.0184 -0.04745 0.02274 -0.05254 C 0.02412 -0.06272 0.02725 -0.06874 0.02881 -0.07893 C 0.03003 -0.10717 0.03037 -0.13541 0.03176 -0.16365 C 0.03263 -0.18055 0.03593 -0.19745 0.03784 -0.21411 C 0.04149 -0.24721 0.04461 -0.28032 0.04843 -0.31319 C 0.05086 -0.33356 0.0552 -0.35346 0.05746 -0.37383 C 0.06076 -0.40277 0.06197 -0.43171 0.0651 -0.46064 C 0.06458 -0.49698 0.06926 -0.53448 0.06215 -0.56967 C 0.06041 -0.57846 0.05607 -0.58796 0.05294 -0.59606 C 0.05086 -0.60161 0.05034 -0.60833 0.04843 -0.61411 C 0.04478 -0.62546 0.03888 -0.63541 0.03471 -0.64652 C 0.03176 -0.65439 0.0302 -0.66319 0.02725 -0.67083 C 0.02378 -0.67962 0.02412 -0.67383 0.02412 -0.67893 " pathEditMode="relative" ptsTypes="fffffffffffffff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C 0.0026 -0.01157 0.00607 -0.02292 0.00902 -0.03426 C 0.01041 -0.05254 0.01163 -0.06042 0.01961 -0.07477 C 0.02656 -0.10139 0.03107 -0.1287 0.03784 -0.15555 C 0.03888 -0.22222 0.03784 -0.29514 0.04687 -0.36157 C 0.04635 -0.37708 0.04618 -0.39259 0.04548 -0.4081 C 0.04531 -0.41227 0.04392 -0.42014 0.04392 -0.42014 " pathEditMode="relative" ptsTypes="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456 C 0.02899 -0.05718 0.02795 -0.07199 0.0349 -0.08195 C 0.03802 -0.09792 0.04323 -0.11297 0.04705 -0.12847 C 0.05139 -0.20139 0.04931 -0.1544 0.04549 -0.3 C 0.04497 -0.31875 0.04392 -0.33496 0.03958 -0.35255 C 0.03681 -0.38496 0.03698 -0.43334 0.03194 -0.45972 C 0.0276 -0.48218 0.02691 -0.50648 0.02135 -0.52847 C 0.01684 -0.54676 0.01042 -0.56435 0.00625 -0.58287 C 0.00313 -0.59722 0.00139 -0.61158 -0.00295 -0.62547 C -0.00434 -0.63843 -0.00677 -0.64792 -0.01042 -0.65972 C -0.01163 -0.66366 -0.01267 -0.66759 -0.01354 -0.67176 C -0.01424 -0.675 -0.01424 -0.67871 -0.0151 -0.68195 C -0.01927 -0.69722 -0.02882 -0.71389 -0.03628 -0.72639 C -0.04201 -0.73634 -0.04497 -0.74653 -0.05451 -0.7507 C -0.05833 -0.75857 -0.06372 -0.76042 -0.06962 -0.76482 C -0.08437 -0.77593 -0.07326 -0.7706 -0.08316 -0.77477 C -0.08872 -0.77986 -0.08611 -0.77778 -0.0908 -0.78102 " pathEditMode="relative" rAng="0" ptsTypes="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77778E-6 C -0.00208 -0.0088 -3.61111E-6 -0.01204 0.00313 -0.02015 C 0.00643 -0.04306 0.00487 -0.03357 0.00764 -0.04839 C 0.00938 -0.08774 0.01198 -0.12038 0.01372 -0.16158 C 0.01285 -0.20047 0.01077 -0.22848 0.00921 -0.26459 C 0.00799 -0.29491 0.00712 -0.3257 -0.00295 -0.35348 C -0.00503 -0.36714 -0.00607 -0.3801 -0.01197 -0.39191 C -0.01371 -0.4014 -0.01441 -0.41089 -0.01666 -0.42015 C -0.01788 -0.42524 -0.02083 -0.42941 -0.02274 -0.43427 C -0.0243 -0.44862 -0.02795 -0.46297 -0.03177 -0.47663 C -0.03263 -0.47941 -0.03368 -0.48218 -0.03472 -0.48473 C -0.03559 -0.48681 -0.03715 -0.48866 -0.03784 -0.49098 C -0.04305 -0.50765 -0.04444 -0.52478 -0.05 -0.54144 C -0.05243 -0.56644 -0.05972 -0.59167 -0.06805 -0.61413 C -0.07152 -0.62362 -0.07152 -0.63519 -0.07725 -0.64237 C -0.08003 -0.65857 -0.07656 -0.64329 -0.08177 -0.65649 C -0.08246 -0.65834 -0.08333 -0.66251 -0.08333 -0.66251 " pathEditMode="relative" ptsTypes="ffffffffffffffff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C 0.00156 -0.00324 0.00347 -0.00625 0.00451 -0.00995 C 0.00556 -0.0132 0.00503 -0.0169 0.00608 -0.02014 C 0.0092 -0.02917 0.01493 -0.03727 0.01823 -0.0463 C 0.02066 -0.05301 0.02378 -0.05949 0.02569 -0.06667 C 0.02726 -0.07269 0.03038 -0.08472 0.03038 -0.08472 C 0.0342 -0.15787 0.04236 -0.23403 0.02118 -0.30301 C 0.01701 -0.33472 0.02326 -0.29306 0.0151 -0.32917 C 0.01215 -0.34259 0.0125 -0.35255 0.00764 -0.36551 C 0.00451 -0.39329 0.00851 -0.36597 0.00156 -0.39375 C -0.00226 -0.40903 -0.00382 -0.425 -0.00764 -0.44028 C -0.01528 -0.47083 -0.0151 -0.50394 -0.02118 -0.53519 C -0.0217 -0.54329 -0.02153 -0.55162 -0.02274 -0.55949 C -0.02309 -0.56134 -0.025 -0.56204 -0.02569 -0.56366 C -0.02656 -0.56597 -0.02691 -0.56875 -0.02726 -0.57153 C -0.02986 -0.58982 -0.02639 -0.58102 -0.03177 -0.5919 C -0.03403 -0.60857 -0.03906 -0.61991 -0.04549 -0.63426 C -0.04722 -0.63796 -0.05017 -0.64838 -0.05295 -0.65255 C -0.05486 -0.65532 -0.05729 -0.65741 -0.05903 -0.66042 C -0.06424 -0.66898 -0.06319 -0.67477 -0.06962 -0.68079 C -0.07448 -0.6963 -0.08316 -0.71366 -0.09392 -0.72315 C -0.10035 -0.73472 -0.1092 -0.7507 -0.11962 -0.75556 C -0.13229 -0.76806 -0.11875 -0.75579 -0.13333 -0.76551 C -0.14097 -0.7706 -0.14444 -0.77986 -0.15295 -0.7838 C -0.15729 -0.78912 -0.16094 -0.79005 -0.16667 -0.7919 C -0.17187 -0.7963 -0.16997 -0.79421 -0.17274 -0.79792 " pathEditMode="relative" ptsTypes="fffffffffffffffffffffffff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-0.00104 -0.06018 0.00209 -0.09629 -0.01215 -0.14745 C -0.01458 -0.18125 -0.01944 -0.21458 -0.02882 -0.24629 C -0.0309 -0.26319 -0.0368 -0.27685 -0.04097 -0.29282 C -0.04201 -0.31412 -0.04323 -0.34977 -0.05312 -0.36759 C -0.05503 -0.38565 -0.05903 -0.40185 -0.06528 -0.41805 C -0.06805 -0.45069 -0.06354 -0.41944 -0.07274 -0.44629 C -0.08177 -0.47245 -0.06788 -0.44398 -0.07743 -0.4625 C -0.07899 -0.47407 -0.08038 -0.4787 -0.08489 -0.48889 C -0.08646 -0.50092 -0.09028 -0.50972 -0.09253 -0.52106 C -0.09791 -0.54884 -0.1033 -0.57569 -0.10764 -0.60393 C -0.10607 -0.69676 -0.10607 -0.66319 -0.10607 -0.70486 " pathEditMode="relative" ptsTypes="fffffffffff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104 -0.01088 0.00191 -0.02153 0.00295 -0.03241 C 0.00382 -0.0419 0.00608 -0.06065 0.00608 -0.06065 C 0.00816 -0.10741 0.00851 -0.15533 -0.00312 -0.2 C -0.00642 -0.23426 -0.01041 -0.26852 -0.01371 -0.30301 C -0.01545 -0.32037 -0.01944 -0.35255 -0.02882 -0.36574 C -0.03177 -0.38125 -0.02795 -0.3669 -0.03784 -0.3838 C -0.04184 -0.39051 -0.04305 -0.39885 -0.04705 -0.40602 C -0.04861 -0.41343 -0.05052 -0.42292 -0.05451 -0.42824 C -0.05712 -0.43172 -0.06215 -0.43843 -0.06215 -0.43843 C -0.06406 -0.44607 -0.06371 -0.45278 -0.06823 -0.45857 C -0.07396 -0.47408 -0.07968 -0.49329 -0.09097 -0.50301 C -0.09253 -0.50926 -0.09531 -0.51389 -0.09843 -0.51922 C -0.0993 -0.52084 -0.10156 -0.52338 -0.10156 -0.52338 " pathEditMode="relative" ptsTypes="fffffffffffff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epositphotos_192337016-stock-illustration-cartoon-tree-with-gr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63" y="-1179512"/>
            <a:ext cx="8039481" cy="85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19" y="5625364"/>
            <a:ext cx="792088" cy="792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539711"/>
            <a:ext cx="792088" cy="792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589240"/>
            <a:ext cx="792088" cy="792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63" y="5464759"/>
            <a:ext cx="864095" cy="864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545722"/>
            <a:ext cx="864095" cy="864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96" y="5545722"/>
            <a:ext cx="864095" cy="86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39711"/>
            <a:ext cx="864096" cy="864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7" y="5500673"/>
            <a:ext cx="864096" cy="8640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07" y="5566935"/>
            <a:ext cx="864096" cy="864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92" y="5553236"/>
            <a:ext cx="864096" cy="864096"/>
          </a:xfrm>
          <a:prstGeom prst="rect">
            <a:avLst/>
          </a:prstGeom>
        </p:spPr>
      </p:pic>
      <p:pic>
        <p:nvPicPr>
          <p:cNvPr id="2051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5" y="239071"/>
            <a:ext cx="860999" cy="85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C 0.01215 -0.00741 0.01702 -0.01135 0.02726 -0.02038 C 0.03351 -0.03172 0.0349 -0.02732 0.04236 -0.03635 C 0.04549 -0.04028 0.04775 -0.04538 0.05139 -0.04862 C 0.0559 -0.05255 0.06129 -0.05533 0.06511 -0.06065 C 0.07031 -0.06783 0.07413 -0.07338 0.08021 -0.07894 C 0.08768 -0.09329 0.07795 -0.07663 0.08924 -0.08889 C 0.09306 -0.09306 0.10504 -0.10672 0.10903 -0.1132 C 0.11025 -0.11505 0.11059 -0.1176 0.11198 -0.11922 C 0.11424 -0.12176 0.11719 -0.12292 0.11962 -0.12524 C 0.12934 -0.1345 0.14254 -0.15093 0.15 -0.16366 C 0.15278 -0.16852 0.15625 -0.17269 0.15903 -0.17778 C 0.16372 -0.18635 0.16667 -0.19885 0.17257 -0.20625 C 0.17691 -0.21181 0.17587 -0.20996 0.18021 -0.21829 C 0.18334 -0.22408 0.19011 -0.24213 0.19531 -0.24862 C 0.20729 -0.26366 0.21163 -0.27292 0.21962 -0.29098 C 0.22448 -0.30186 0.23212 -0.31112 0.23785 -0.3213 C 0.2415 -0.33681 0.23646 -0.31875 0.24236 -0.33149 C 0.24375 -0.3345 0.2441 -0.3382 0.24531 -0.34144 L 0.25903 -0.32732 " pathEditMode="relative" ptsTypes="ffffffffffffffffff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C 0.00973 -0.0051 0.01198 -0.0125 0.01962 -0.02014 C 0.03455 -0.03496 0.04497 -0.05834 0.06059 -0.0706 C 0.07396 -0.1007 0.05747 -0.06551 0.06962 -0.08681 C 0.07292 -0.0926 0.07882 -0.10486 0.07882 -0.10486 C 0.07934 -0.10695 0.07934 -0.10926 0.08021 -0.11111 C 0.08143 -0.11412 0.08386 -0.11597 0.0849 -0.11898 C 0.08594 -0.12222 0.08542 -0.12593 0.08629 -0.12917 C 0.08854 -0.13797 0.08959 -0.13588 0.09236 -0.14329 C 0.09532 -0.15139 0.09566 -0.15972 0.09844 -0.1676 C 0.10434 -0.18472 0.10348 -0.18148 0.11059 -0.19584 C 0.11268 -0.19977 0.11667 -0.20787 0.11667 -0.20787 C 0.11875 -0.21644 0.1224 -0.22176 0.12726 -0.22824 C 0.12917 -0.23542 0.13195 -0.23866 0.1349 -0.24445 C 0.13941 -0.25324 0.13785 -0.25648 0.14393 -0.26459 C 0.14723 -0.27755 0.15209 -0.29144 0.15452 -0.30486 C 0.1566 -0.31574 0.15677 -0.32338 0.16059 -0.33334 C 0.1625 -0.35371 0.16059 -0.37454 0.16667 -0.39375 C 0.16615 -0.4206 0.1665 -0.44769 0.16511 -0.47454 C 0.16476 -0.48287 0.16077 -0.49445 0.15903 -0.50301 C 0.15799 -0.50834 0.15608 -0.51898 0.15608 -0.51898 C 0.15469 -0.53519 0.15157 -0.55139 0.15157 -0.5676 " pathEditMode="relative" ptsTypes="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85185E-6 C 0.00817 -0.00717 0.00209 0.00023 0.00608 -0.01412 C 0.00678 -0.01643 0.00834 -0.01805 0.00903 -0.02014 C 0.01407 -0.03495 0.01824 -0.04907 0.0257 -0.0625 C 0.03699 -0.10648 0.05105 -0.14838 0.06667 -0.18981 C 0.06945 -0.19699 0.07153 -0.20463 0.07431 -0.21204 C 0.0757 -0.21551 0.07726 -0.21898 0.07883 -0.22222 C 0.08021 -0.225 0.08212 -0.22731 0.08334 -0.23032 C 0.08994 -0.2463 0.08265 -0.23542 0.08942 -0.24444 C 0.09271 -0.25532 0.09358 -0.26667 0.09844 -0.27662 C 0.10174 -0.29838 0.10678 -0.32106 0.11355 -0.34143 C 0.11546 -0.34699 0.11824 -0.35185 0.11962 -0.35741 C 0.12084 -0.36204 0.12136 -0.36713 0.12275 -0.37176 C 0.12431 -0.37685 0.12726 -0.38079 0.12883 -0.38588 C 0.1316 -0.39444 0.1316 -0.4037 0.1349 -0.41204 " pathEditMode="relative" ptsTypes="ffffffffffffff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5.55556E-6 C 0.00503 -0.01018 0.00781 -0.01967 0.01215 -0.03055 C 0.01388 -0.03448 0.01683 -0.03796 0.01805 -0.04258 C 0.02013 -0.05046 0.0184 -0.04745 0.02274 -0.05254 C 0.02412 -0.06272 0.02725 -0.06874 0.02881 -0.07893 C 0.03003 -0.10717 0.03037 -0.13541 0.03176 -0.16365 C 0.03263 -0.18055 0.03593 -0.19745 0.03784 -0.21411 C 0.04149 -0.24721 0.04461 -0.28032 0.04843 -0.31319 C 0.05086 -0.33356 0.0552 -0.35346 0.05746 -0.37383 C 0.06076 -0.40277 0.06197 -0.43171 0.0651 -0.46064 C 0.06458 -0.49698 0.06926 -0.53448 0.06215 -0.56967 C 0.06041 -0.57846 0.05607 -0.58796 0.05294 -0.59606 C 0.05086 -0.60161 0.05034 -0.60833 0.04843 -0.61411 C 0.04478 -0.62546 0.03888 -0.63541 0.03471 -0.64652 C 0.03176 -0.65439 0.0302 -0.66319 0.02725 -0.67083 C 0.02378 -0.67962 0.02412 -0.67383 0.02412 -0.67893 " pathEditMode="relative" ptsTypes="fffffffffffffff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C 0.0026 -0.01157 0.00607 -0.02292 0.00902 -0.03426 C 0.01041 -0.05254 0.01163 -0.06042 0.01961 -0.07477 C 0.02656 -0.10139 0.03107 -0.1287 0.03784 -0.15555 C 0.03888 -0.22222 0.03784 -0.29514 0.04687 -0.36157 C 0.04635 -0.37708 0.04618 -0.39259 0.04548 -0.4081 C 0.04531 -0.41227 0.04392 -0.42014 0.04392 -0.42014 " pathEditMode="relative" ptsTypes="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-0.0456 C 0.02899 -0.05718 0.02795 -0.07199 0.0349 -0.08195 C 0.03802 -0.09792 0.04323 -0.11297 0.04705 -0.12847 C 0.05139 -0.20139 0.04931 -0.1544 0.04549 -0.3 C 0.04497 -0.31875 0.04392 -0.33496 0.03958 -0.35255 C 0.03681 -0.38496 0.03698 -0.43334 0.03194 -0.45972 C 0.0276 -0.48218 0.02691 -0.50648 0.02135 -0.52847 C 0.01684 -0.54676 0.01042 -0.56435 0.00625 -0.58287 C 0.00313 -0.59722 0.00139 -0.61158 -0.00295 -0.62547 C -0.00434 -0.63843 -0.00677 -0.64792 -0.01042 -0.65972 C -0.01163 -0.66366 -0.01267 -0.66759 -0.01354 -0.67176 C -0.01424 -0.675 -0.01424 -0.67871 -0.0151 -0.68195 C -0.01927 -0.69722 -0.02882 -0.71389 -0.03628 -0.72639 C -0.04201 -0.73634 -0.04497 -0.74653 -0.05451 -0.7507 C -0.05833 -0.75857 -0.06372 -0.76042 -0.06962 -0.76482 C -0.08437 -0.77593 -0.07326 -0.7706 -0.08316 -0.77477 C -0.08872 -0.77986 -0.08611 -0.77778 -0.0908 -0.78102 " pathEditMode="relative" rAng="0" ptsTypes="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3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77778E-6 C -0.00208 -0.0088 -3.61111E-6 -0.01204 0.00313 -0.02015 C 0.00643 -0.04306 0.00487 -0.03357 0.00764 -0.04839 C 0.00938 -0.08774 0.01198 -0.12038 0.01372 -0.16158 C 0.01285 -0.20047 0.01077 -0.22848 0.00921 -0.26459 C 0.00799 -0.29491 0.00712 -0.3257 -0.00295 -0.35348 C -0.00503 -0.36714 -0.00607 -0.3801 -0.01197 -0.39191 C -0.01371 -0.4014 -0.01441 -0.41089 -0.01666 -0.42015 C -0.01788 -0.42524 -0.02083 -0.42941 -0.02274 -0.43427 C -0.0243 -0.44862 -0.02795 -0.46297 -0.03177 -0.47663 C -0.03263 -0.47941 -0.03368 -0.48218 -0.03472 -0.48473 C -0.03559 -0.48681 -0.03715 -0.48866 -0.03784 -0.49098 C -0.04305 -0.50765 -0.04444 -0.52478 -0.05 -0.54144 C -0.05243 -0.56644 -0.05972 -0.59167 -0.06805 -0.61413 C -0.07152 -0.62362 -0.07152 -0.63519 -0.07725 -0.64237 C -0.08003 -0.65857 -0.07656 -0.64329 -0.08177 -0.65649 C -0.08246 -0.65834 -0.08333 -0.66251 -0.08333 -0.66251 " pathEditMode="relative" ptsTypes="ffffffffffffffff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C 0.00156 -0.00324 0.00347 -0.00625 0.00451 -0.00995 C 0.00556 -0.0132 0.00503 -0.0169 0.00608 -0.02014 C 0.0092 -0.02917 0.01493 -0.03727 0.01823 -0.0463 C 0.02066 -0.05301 0.02378 -0.05949 0.02569 -0.06667 C 0.02726 -0.07269 0.03038 -0.08472 0.03038 -0.08472 C 0.0342 -0.15787 0.04236 -0.23403 0.02118 -0.30301 C 0.01701 -0.33472 0.02326 -0.29306 0.0151 -0.32917 C 0.01215 -0.34259 0.0125 -0.35255 0.00764 -0.36551 C 0.00451 -0.39329 0.00851 -0.36597 0.00156 -0.39375 C -0.00226 -0.40903 -0.00382 -0.425 -0.00764 -0.44028 C -0.01528 -0.47083 -0.0151 -0.50394 -0.02118 -0.53519 C -0.0217 -0.54329 -0.02153 -0.55162 -0.02274 -0.55949 C -0.02309 -0.56134 -0.025 -0.56204 -0.02569 -0.56366 C -0.02656 -0.56597 -0.02691 -0.56875 -0.02726 -0.57153 C -0.02986 -0.58982 -0.02639 -0.58102 -0.03177 -0.5919 C -0.03403 -0.60857 -0.03906 -0.61991 -0.04549 -0.63426 C -0.04722 -0.63796 -0.05017 -0.64838 -0.05295 -0.65255 C -0.05486 -0.65532 -0.05729 -0.65741 -0.05903 -0.66042 C -0.06424 -0.66898 -0.06319 -0.67477 -0.06962 -0.68079 C -0.07448 -0.6963 -0.08316 -0.71366 -0.09392 -0.72315 C -0.10035 -0.73472 -0.1092 -0.7507 -0.11962 -0.75556 C -0.13229 -0.76806 -0.11875 -0.75579 -0.13333 -0.76551 C -0.14097 -0.7706 -0.14444 -0.77986 -0.15295 -0.7838 C -0.15729 -0.78912 -0.16094 -0.79005 -0.16667 -0.7919 C -0.17187 -0.7963 -0.16997 -0.79421 -0.17274 -0.79792 " pathEditMode="relative" ptsTypes="fffffffffffffffffffffffff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-0.00104 -0.06018 0.00209 -0.09629 -0.01215 -0.14745 C -0.01458 -0.18125 -0.01944 -0.21458 -0.02882 -0.24629 C -0.0309 -0.26319 -0.0368 -0.27685 -0.04097 -0.29282 C -0.04201 -0.31412 -0.04323 -0.34977 -0.05312 -0.36759 C -0.05503 -0.38565 -0.05903 -0.40185 -0.06528 -0.41805 C -0.06805 -0.45069 -0.06354 -0.41944 -0.07274 -0.44629 C -0.08177 -0.47245 -0.06788 -0.44398 -0.07743 -0.4625 C -0.07899 -0.47407 -0.08038 -0.4787 -0.08489 -0.48889 C -0.08646 -0.50092 -0.09028 -0.50972 -0.09253 -0.52106 C -0.09791 -0.54884 -0.1033 -0.57569 -0.10764 -0.60393 C -0.10607 -0.69676 -0.10607 -0.66319 -0.10607 -0.70486 " pathEditMode="relative" ptsTypes="fffffffffffA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104 -0.01088 0.00191 -0.02153 0.00295 -0.03241 C 0.00382 -0.0419 0.00608 -0.06065 0.00608 -0.06065 C 0.00816 -0.10741 0.00851 -0.15533 -0.00312 -0.2 C -0.00642 -0.23426 -0.01041 -0.26852 -0.01371 -0.30301 C -0.01545 -0.32037 -0.01944 -0.35255 -0.02882 -0.36574 C -0.03177 -0.38125 -0.02795 -0.3669 -0.03784 -0.3838 C -0.04184 -0.39051 -0.04305 -0.39885 -0.04705 -0.40602 C -0.04861 -0.41343 -0.05052 -0.42292 -0.05451 -0.42824 C -0.05712 -0.43172 -0.06215 -0.43843 -0.06215 -0.43843 C -0.06406 -0.44607 -0.06371 -0.45278 -0.06823 -0.45857 C -0.07396 -0.47408 -0.07968 -0.49329 -0.09097 -0.50301 C -0.09253 -0.50926 -0.09531 -0.51389 -0.09843 -0.51922 C -0.0993 -0.52084 -0.10156 -0.52338 -0.10156 -0.52338 " pathEditMode="relative" ptsTypes="fffffffffffff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357166"/>
          <a:ext cx="7572428" cy="61436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3786214"/>
                <a:gridCol w="3786214"/>
              </a:tblGrid>
              <a:tr h="3071834">
                <a:tc>
                  <a:txBody>
                    <a:bodyPr/>
                    <a:lstStyle/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0_9073_mid2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642918"/>
            <a:ext cx="2214578" cy="2571768"/>
          </a:xfrm>
          <a:prstGeom prst="rect">
            <a:avLst/>
          </a:prstGeom>
        </p:spPr>
      </p:pic>
      <p:pic>
        <p:nvPicPr>
          <p:cNvPr id="4" name="Рисунок 3" descr="2010-w22_2-2f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500042"/>
            <a:ext cx="3062884" cy="2857520"/>
          </a:xfrm>
          <a:prstGeom prst="rect">
            <a:avLst/>
          </a:prstGeom>
        </p:spPr>
      </p:pic>
      <p:pic>
        <p:nvPicPr>
          <p:cNvPr id="6" name="Рисунок 5" descr="tefal_fv_5250_240_auto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3929066"/>
            <a:ext cx="2286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7290" y="442913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Все электроприборы,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А  ножницы – нет.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imagesCA8ZU4L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90" y="4000504"/>
            <a:ext cx="3000396" cy="2071702"/>
          </a:xfrm>
          <a:prstGeom prst="rect">
            <a:avLst/>
          </a:prstGeom>
        </p:spPr>
      </p:pic>
      <p:pic>
        <p:nvPicPr>
          <p:cNvPr id="3074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28" y="5491165"/>
            <a:ext cx="1069190" cy="10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5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357166"/>
          <a:ext cx="7572428" cy="61436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3786214"/>
                <a:gridCol w="3786214"/>
              </a:tblGrid>
              <a:tr h="3071834">
                <a:tc>
                  <a:txBody>
                    <a:bodyPr/>
                    <a:lstStyle/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smorodina1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714356"/>
            <a:ext cx="3001964" cy="2397124"/>
          </a:xfrm>
          <a:prstGeom prst="rect">
            <a:avLst/>
          </a:prstGeom>
        </p:spPr>
      </p:pic>
      <p:pic>
        <p:nvPicPr>
          <p:cNvPr id="5" name="Рисунок 4" descr="img_37744038_11605_1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714752"/>
            <a:ext cx="3357586" cy="2381254"/>
          </a:xfrm>
          <a:prstGeom prst="rect">
            <a:avLst/>
          </a:prstGeom>
        </p:spPr>
      </p:pic>
      <p:pic>
        <p:nvPicPr>
          <p:cNvPr id="6" name="Рисунок 5" descr="image[1].jpg"/>
          <p:cNvPicPr>
            <a:picLocks noChangeAspect="1"/>
          </p:cNvPicPr>
          <p:nvPr/>
        </p:nvPicPr>
        <p:blipFill>
          <a:blip r:embed="rId5"/>
          <a:srcRect l="4225" t="18283" r="5634"/>
          <a:stretch>
            <a:fillRect/>
          </a:stretch>
        </p:blipFill>
        <p:spPr>
          <a:xfrm>
            <a:off x="4857752" y="714356"/>
            <a:ext cx="3286148" cy="26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3042" y="4429132"/>
            <a:ext cx="2526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Помидоры – не </a:t>
            </a:r>
          </a:p>
          <a:p>
            <a:r>
              <a:rPr lang="ru-RU" sz="2400" b="1" dirty="0">
                <a:solidFill>
                  <a:prstClr val="black"/>
                </a:solidFill>
              </a:rPr>
              <a:t>я</a:t>
            </a:r>
            <a:r>
              <a:rPr lang="ru-RU" sz="2400" b="1" dirty="0" smtClean="0">
                <a:solidFill>
                  <a:prstClr val="black"/>
                </a:solidFill>
              </a:rPr>
              <a:t>годы, а овощи.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7" name="Рисунок 6" descr="iCAWEKX5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04" y="3714752"/>
            <a:ext cx="3000372" cy="2500330"/>
          </a:xfrm>
          <a:prstGeom prst="rect">
            <a:avLst/>
          </a:prstGeom>
        </p:spPr>
      </p:pic>
      <p:pic>
        <p:nvPicPr>
          <p:cNvPr id="9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3" y="5373216"/>
            <a:ext cx="1069190" cy="10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7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357166"/>
          <a:ext cx="7572428" cy="61436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3786214"/>
                <a:gridCol w="3786214"/>
              </a:tblGrid>
              <a:tr h="3071834">
                <a:tc>
                  <a:txBody>
                    <a:bodyPr/>
                    <a:lstStyle/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4" descr="kastryul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571480"/>
            <a:ext cx="3290894" cy="2686048"/>
          </a:xfrm>
          <a:prstGeom prst="rect">
            <a:avLst/>
          </a:prstGeom>
          <a:noFill/>
        </p:spPr>
      </p:pic>
      <p:pic>
        <p:nvPicPr>
          <p:cNvPr id="4" name="Picture 4" descr="kruzh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5852" y="3857628"/>
            <a:ext cx="2814646" cy="2438408"/>
          </a:xfrm>
          <a:prstGeom prst="rect">
            <a:avLst/>
          </a:prstGeom>
          <a:noFill/>
          <a:ln/>
        </p:spPr>
      </p:pic>
      <p:pic>
        <p:nvPicPr>
          <p:cNvPr id="5" name="Picture 4" descr="tarelka"/>
          <p:cNvPicPr>
            <a:picLocks noChangeAspect="1" noChangeArrowheads="1"/>
          </p:cNvPicPr>
          <p:nvPr/>
        </p:nvPicPr>
        <p:blipFill>
          <a:blip r:embed="rId5"/>
          <a:srcRect t="30242" b="10786"/>
          <a:stretch>
            <a:fillRect/>
          </a:stretch>
        </p:blipFill>
        <p:spPr>
          <a:xfrm>
            <a:off x="5000628" y="571480"/>
            <a:ext cx="3214710" cy="2571768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5072066" y="4500570"/>
            <a:ext cx="3068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Микроволновая  печь –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бытовая техника, а не 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посуда.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4" descr="mikrovolnovaya pech'"/>
          <p:cNvPicPr>
            <a:picLocks noChangeAspect="1" noChangeArrowheads="1"/>
          </p:cNvPicPr>
          <p:nvPr/>
        </p:nvPicPr>
        <p:blipFill>
          <a:blip r:embed="rId6"/>
          <a:srcRect t="9470" b="14767"/>
          <a:stretch>
            <a:fillRect/>
          </a:stretch>
        </p:blipFill>
        <p:spPr>
          <a:xfrm>
            <a:off x="4857752" y="3786190"/>
            <a:ext cx="3286147" cy="2500330"/>
          </a:xfrm>
          <a:prstGeom prst="rect">
            <a:avLst/>
          </a:prstGeom>
          <a:noFill/>
          <a:ln/>
        </p:spPr>
      </p:pic>
      <p:pic>
        <p:nvPicPr>
          <p:cNvPr id="8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28" y="5491165"/>
            <a:ext cx="1069190" cy="10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6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357166"/>
          <a:ext cx="7572428" cy="61436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3786214"/>
                <a:gridCol w="3786214"/>
              </a:tblGrid>
              <a:tr h="3071834">
                <a:tc>
                  <a:txBody>
                    <a:bodyPr/>
                    <a:lstStyle/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корова"/>
          <p:cNvPicPr>
            <a:picLocks noChangeAspect="1" noChangeArrowheads="1"/>
          </p:cNvPicPr>
          <p:nvPr/>
        </p:nvPicPr>
        <p:blipFill>
          <a:blip r:embed="rId3">
            <a:lum contrast="2000"/>
          </a:blip>
          <a:srcRect/>
          <a:stretch>
            <a:fillRect/>
          </a:stretch>
        </p:blipFill>
        <p:spPr>
          <a:xfrm>
            <a:off x="1000100" y="500042"/>
            <a:ext cx="3571868" cy="2571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8" descr="собака"/>
          <p:cNvPicPr>
            <a:picLocks noChangeAspect="1" noChangeArrowheads="1"/>
          </p:cNvPicPr>
          <p:nvPr/>
        </p:nvPicPr>
        <p:blipFill>
          <a:blip r:embed="rId4"/>
          <a:srcRect l="14187" t="11377" r="15932" b="7784"/>
          <a:stretch>
            <a:fillRect/>
          </a:stretch>
        </p:blipFill>
        <p:spPr>
          <a:xfrm>
            <a:off x="1142976" y="3714752"/>
            <a:ext cx="3357586" cy="2500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7" name="Picture 8" descr="лошадь4"/>
          <p:cNvPicPr>
            <a:picLocks noChangeAspect="1" noChangeArrowheads="1"/>
          </p:cNvPicPr>
          <p:nvPr/>
        </p:nvPicPr>
        <p:blipFill>
          <a:blip r:embed="rId5"/>
          <a:srcRect l="12473" t="3487" r="12527" b="11080"/>
          <a:stretch>
            <a:fillRect/>
          </a:stretch>
        </p:blipFill>
        <p:spPr>
          <a:xfrm>
            <a:off x="4786314" y="3643314"/>
            <a:ext cx="3357586" cy="2786106"/>
          </a:xfrm>
          <a:prstGeom prst="rect">
            <a:avLst/>
          </a:prstGeom>
          <a:noFill/>
          <a:ln>
            <a:solidFill>
              <a:srgbClr val="00008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15008" y="1142984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Лев – не домашнее 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животное.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8" name="Picture 4" descr="лев"/>
          <p:cNvPicPr>
            <a:picLocks noChangeAspect="1" noChangeArrowheads="1"/>
          </p:cNvPicPr>
          <p:nvPr/>
        </p:nvPicPr>
        <p:blipFill>
          <a:blip r:embed="rId6"/>
          <a:srcRect l="7454" t="6217" r="22878" b="6093"/>
          <a:stretch>
            <a:fillRect/>
          </a:stretch>
        </p:blipFill>
        <p:spPr bwMode="auto">
          <a:xfrm>
            <a:off x="4929190" y="714356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5" y="5361900"/>
            <a:ext cx="1069190" cy="10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2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57224" y="357166"/>
          <a:ext cx="7572428" cy="61436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3786214"/>
                <a:gridCol w="3786214"/>
              </a:tblGrid>
              <a:tr h="3071834">
                <a:tc>
                  <a:txBody>
                    <a:bodyPr/>
                    <a:lstStyle/>
                    <a:p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18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127369341704908341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714356"/>
            <a:ext cx="2214578" cy="2571768"/>
          </a:xfrm>
          <a:prstGeom prst="rect">
            <a:avLst/>
          </a:prstGeom>
        </p:spPr>
      </p:pic>
      <p:pic>
        <p:nvPicPr>
          <p:cNvPr id="4" name="Рисунок 3" descr="ARJ21_2[1].jpg"/>
          <p:cNvPicPr>
            <a:picLocks noChangeAspect="1"/>
          </p:cNvPicPr>
          <p:nvPr/>
        </p:nvPicPr>
        <p:blipFill>
          <a:blip r:embed="rId4"/>
          <a:srcRect l="7727" t="22015" r="5000" b="10821"/>
          <a:stretch>
            <a:fillRect/>
          </a:stretch>
        </p:blipFill>
        <p:spPr>
          <a:xfrm>
            <a:off x="1071538" y="3857628"/>
            <a:ext cx="3500462" cy="2286016"/>
          </a:xfrm>
          <a:prstGeom prst="rect">
            <a:avLst/>
          </a:prstGeom>
        </p:spPr>
      </p:pic>
      <p:pic>
        <p:nvPicPr>
          <p:cNvPr id="5" name="Рисунок 4" descr="db_Civair_in_Franschoek1[1]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714356"/>
            <a:ext cx="3143272" cy="264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0694" y="4143380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Велосипед- не </a:t>
            </a:r>
          </a:p>
          <a:p>
            <a:r>
              <a:rPr lang="ru-RU" sz="2000" b="1" dirty="0" smtClean="0">
                <a:solidFill>
                  <a:prstClr val="black"/>
                </a:solidFill>
              </a:rPr>
              <a:t>воздушный  транспорт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RF-23S-L[1]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3643314"/>
            <a:ext cx="2926080" cy="2602992"/>
          </a:xfrm>
          <a:prstGeom prst="rect">
            <a:avLst/>
          </a:prstGeom>
        </p:spPr>
      </p:pic>
      <p:pic>
        <p:nvPicPr>
          <p:cNvPr id="8" name="Picture 2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628" y="5491165"/>
            <a:ext cx="1069190" cy="10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7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628800"/>
            <a:ext cx="6336704" cy="35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01208"/>
            <a:ext cx="1047229" cy="10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6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media3.wav"/>
          </p:stSnd>
        </p:sndAc>
      </p:transition>
    </mc:Choice>
    <mc:Fallback>
      <p:transition spd="slow" advClick="0">
        <p:sndAc>
          <p:stSnd>
            <p:snd r:embed="rId2" name="media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\Desktop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93" y="0"/>
            <a:ext cx="9187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936c9b9b58916a2e7eb651fad3067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3214"/>
            <a:ext cx="44456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000000\936c9b9b58916a2e7eb651fad30670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1" y="447674"/>
            <a:ext cx="40767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ПК\Desktop\936c9b9b58916a2e7eb651fad3067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2" y="1246634"/>
            <a:ext cx="44456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000000\1535306050_3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53" y="-1251520"/>
            <a:ext cx="9771553" cy="6168473"/>
          </a:xfrm>
          <a:prstGeom prst="rect">
            <a:avLst/>
          </a:prstGeom>
          <a:noFill/>
          <a:effectLst>
            <a:outerShdw blurRad="342900" dist="50800" dir="5400000" sx="1000" sy="1000" algn="ctr" rotWithShape="0">
              <a:srgbClr val="000000">
                <a:alpha val="0"/>
              </a:srgbClr>
            </a:outerShdw>
            <a:reflection stA="21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ПК\Desktop\кнопка-вперед-png-4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5279799"/>
            <a:ext cx="1224136" cy="12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f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06" y="-1"/>
            <a:ext cx="9165005" cy="68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45224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5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ПК\Desktop\77-777355_animal-cakesanimalsclip-mousepaintings-маска-мышки-из-бумаг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3966" l="6667" r="92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136404" cy="21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К\Desktop\77-777355_animal-cakesanimalsclip-mousepaintings-маска-мышки-из-бумаг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3966" l="6667" r="92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136404" cy="21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К\Desktop\77-777355_animal-cakesanimalsclip-mousepaintings-маска-мышки-из-бумаг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7" b="93966" l="6667" r="92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136404" cy="21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kisspng-flower-nymphaea-alba-tutorial-5ae560077b3cc9.04518972152498176750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0" b="96774" l="5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3008" cy="62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32511"/>
            <a:ext cx="1080120" cy="10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60430"/>
            <a:ext cx="1080120" cy="10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ПК\Desktop\20580220bcd263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083" l="5156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9075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ПК\Desktop\20580220bcd263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083" l="5156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kisspng-flower-nymphaea-alba-tutorial-5ae560077b3cc9.045189721524981767504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0" b="96774" l="5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3008" cy="62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72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32511"/>
            <a:ext cx="1080120" cy="10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К\Desktop\6ecb2b99259839b030754728e3c0aa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1938532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К\Desktop\6ecb2b99259839b030754728e3c0aa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82835"/>
            <a:ext cx="1938532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К\Desktop\6ecb2b99259839b030754728e3c0aa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88" y="1782835"/>
            <a:ext cx="1938532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kisspng-flower-nymphaea-alba-tutorial-5ae560077b3cc9.04518972152498176750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0" b="96774" l="5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3008" cy="62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80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59508"/>
            <a:ext cx="1080120" cy="10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ПК\Desktop\67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2196752" cy="30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_43633-367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" b="97436" l="4473" r="96645">
                        <a14:foregroundMark x1="71725" y1="62888" x2="71725" y2="62888"/>
                        <a14:foregroundMark x1="64217" y1="58839" x2="62300" y2="79622"/>
                        <a14:foregroundMark x1="60543" y1="82996" x2="68690" y2="88124"/>
                        <a14:foregroundMark x1="64856" y1="82456" x2="69010" y2="87854"/>
                        <a14:foregroundMark x1="71725" y1="65992" x2="81789" y2="69636"/>
                        <a14:foregroundMark x1="85783" y1="86370" x2="80671" y2="88394"/>
                        <a14:foregroundMark x1="88179" y1="85830" x2="86741" y2="80972"/>
                        <a14:foregroundMark x1="69649" y1="87314" x2="69649" y2="80162"/>
                        <a14:foregroundMark x1="55591" y1="80162" x2="55112" y2="77598"/>
                        <a14:foregroundMark x1="11182" y1="86640" x2="9744" y2="83536"/>
                        <a14:foregroundMark x1="75080" y1="26181" x2="69968" y2="22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5281"/>
            <a:ext cx="3240360" cy="383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kisspng-flower-nymphaea-alba-tutorial-5ae560077b3cc9.045189721524981767504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0" b="96774" l="5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3008" cy="62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1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new-sayt-40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" b="89826" l="0" r="898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42100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ПК\Desktop\kisspng-flower-nymphaea-alba-tutorial-5ae560077b3cc9.045189721524981767504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0" b="96774" l="5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3008" cy="62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432511"/>
            <a:ext cx="1080120" cy="10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8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К\Desktop\1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" b="96313" l="98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022976" cy="60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45224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6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media3.wav"/>
          </p:stSnd>
        </p:sndAc>
      </p:transition>
    </mc:Choice>
    <mc:Fallback>
      <p:transition spd="slow" advClick="0">
        <p:sndAc>
          <p:stSnd>
            <p:snd r:embed="rId2" name="media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ПК\Desktop\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701"/>
            <a:ext cx="5328592" cy="68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22" y="332656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2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258" y="685866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6 </a:t>
            </a:r>
            <a:endParaRPr lang="ru-RU" sz="6000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153338" y="889987"/>
            <a:ext cx="792088" cy="6074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384" y="1893003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433258" y="3029295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1245278" y="2007332"/>
            <a:ext cx="628140" cy="7339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153338" y="3261152"/>
            <a:ext cx="792088" cy="607422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33258" y="4253431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5 </a:t>
            </a:r>
            <a:endParaRPr lang="ru-RU" sz="60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225346" y="4397447"/>
            <a:ext cx="720080" cy="720081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71487" y="5477567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</a:t>
            </a:r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1153338" y="5633090"/>
            <a:ext cx="782457" cy="686310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17634" y="654422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14" name="Стрелка вверх 13"/>
          <p:cNvSpPr/>
          <p:nvPr/>
        </p:nvSpPr>
        <p:spPr>
          <a:xfrm>
            <a:off x="4728635" y="814146"/>
            <a:ext cx="628140" cy="733931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855863" y="1877167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4 </a:t>
            </a:r>
            <a:endParaRPr lang="ru-RU" sz="6000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4531445" y="2054953"/>
            <a:ext cx="782457" cy="686310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817634" y="2957287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1</a:t>
            </a:r>
            <a:endParaRPr lang="ru-RU" sz="6000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4701662" y="3148493"/>
            <a:ext cx="720080" cy="720081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817634" y="4245688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20" name="Стрелка влево 19"/>
          <p:cNvSpPr/>
          <p:nvPr/>
        </p:nvSpPr>
        <p:spPr>
          <a:xfrm>
            <a:off x="4574318" y="4272663"/>
            <a:ext cx="782457" cy="686310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850181" y="5477567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22" name="Стрелка вверх 21"/>
          <p:cNvSpPr/>
          <p:nvPr/>
        </p:nvSpPr>
        <p:spPr>
          <a:xfrm>
            <a:off x="4701662" y="5607732"/>
            <a:ext cx="628140" cy="733931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953538" y="814146"/>
            <a:ext cx="0" cy="571014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265906" y="709788"/>
            <a:ext cx="0" cy="571014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48264" y="685389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7740352" y="877400"/>
            <a:ext cx="792088" cy="6074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48264" y="1839785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3 </a:t>
            </a:r>
            <a:endParaRPr lang="ru-RU" sz="6000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7667531" y="2038067"/>
            <a:ext cx="720080" cy="720081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948264" y="2924944"/>
            <a:ext cx="61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2</a:t>
            </a:r>
          </a:p>
          <a:p>
            <a:r>
              <a:rPr lang="en-US" sz="6000" dirty="0" smtClean="0"/>
              <a:t> </a:t>
            </a:r>
            <a:endParaRPr lang="ru-RU" sz="6000" dirty="0"/>
          </a:p>
        </p:txBody>
      </p:sp>
      <p:sp>
        <p:nvSpPr>
          <p:cNvPr id="32" name="Стрелка влево 31"/>
          <p:cNvSpPr/>
          <p:nvPr/>
        </p:nvSpPr>
        <p:spPr>
          <a:xfrm>
            <a:off x="7667531" y="3054437"/>
            <a:ext cx="782457" cy="686310"/>
          </a:xfrm>
          <a:prstGeom prst="lef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907287" y="4199521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3 </a:t>
            </a:r>
            <a:endParaRPr lang="ru-RU" sz="6000" dirty="0"/>
          </a:p>
        </p:txBody>
      </p:sp>
      <p:sp>
        <p:nvSpPr>
          <p:cNvPr id="34" name="Стрелка вверх 33"/>
          <p:cNvSpPr/>
          <p:nvPr/>
        </p:nvSpPr>
        <p:spPr>
          <a:xfrm>
            <a:off x="7667531" y="4340386"/>
            <a:ext cx="628140" cy="733931"/>
          </a:xfrm>
          <a:prstGeom prst="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459244" y="190361"/>
            <a:ext cx="416573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351061" y="165977"/>
            <a:ext cx="416573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98" y="5416058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5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59800"/>
            <a:ext cx="6192688" cy="613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45224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7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\Desktop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93" y="0"/>
            <a:ext cx="91876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936c9b9b58916a2e7eb651fad3067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3214"/>
            <a:ext cx="44456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000000\936c9b9b58916a2e7eb651fad30670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31" y="447674"/>
            <a:ext cx="40767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ПК\Desktop\936c9b9b58916a2e7eb651fad30670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12" y="1246634"/>
            <a:ext cx="44456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К\Desktop\кнопка-вперед-png-4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11366"/>
            <a:ext cx="1067445" cy="10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3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0000" l="8462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268760"/>
            <a:ext cx="6022976" cy="370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445224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2" name="media3.wav"/>
          </p:stSnd>
        </p:sndAc>
      </p:transition>
    </mc:Choice>
    <mc:Fallback>
      <p:transition spd="slow" advClick="0">
        <p:sndAc>
          <p:stSnd>
            <p:snd r:embed="rId2" name="media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000000\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-1"/>
            <a:ext cx="9140908" cy="685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кнопка-вперед-png-4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64336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К\Desktop\DSC04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7746" y="9128"/>
            <a:ext cx="12175772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ПК\Desktop\кнопка-вперед-png-4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464336"/>
            <a:ext cx="1036596" cy="103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4878"/>
            <a:ext cx="9144000" cy="89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385" y="75173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Поможем Машеньке , ребята ,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Братца ей вернуть обратно </a:t>
            </a:r>
            <a:r>
              <a:rPr lang="en-Z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?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Нам нужно Иванушку срочно найти !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Но ждут преграды на пути .</a:t>
            </a:r>
          </a:p>
        </p:txBody>
      </p:sp>
      <p:pic>
        <p:nvPicPr>
          <p:cNvPr id="5123" name="Picture 3" descr="C:\Users\ПК\Desktop\кнопка-вперед-png-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82" y="5445223"/>
            <a:ext cx="1070333" cy="10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8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1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" y="-180528"/>
            <a:ext cx="9147804" cy="71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кнопка-вперед-png-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6" y="5373216"/>
            <a:ext cx="1309226" cy="13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6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4" y="627785"/>
            <a:ext cx="1128123" cy="1213586"/>
          </a:xfrm>
          <a:prstGeom prst="rect">
            <a:avLst/>
          </a:prstGeom>
        </p:spPr>
      </p:pic>
      <p:pic>
        <p:nvPicPr>
          <p:cNvPr id="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050618"/>
            <a:ext cx="895962" cy="978035"/>
          </a:xfrm>
          <a:prstGeom prst="rect">
            <a:avLst/>
          </a:prstGeom>
        </p:spPr>
      </p:pic>
      <p:pic>
        <p:nvPicPr>
          <p:cNvPr id="16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4868"/>
            <a:ext cx="895962" cy="1082046"/>
          </a:xfrm>
          <a:prstGeom prst="rect">
            <a:avLst/>
          </a:prstGeom>
        </p:spPr>
      </p:pic>
      <p:pic>
        <p:nvPicPr>
          <p:cNvPr id="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4" y="164783"/>
            <a:ext cx="1058219" cy="1374852"/>
          </a:xfrm>
          <a:prstGeom prst="rect">
            <a:avLst/>
          </a:prstGeom>
        </p:spPr>
      </p:pic>
      <p:pic>
        <p:nvPicPr>
          <p:cNvPr id="20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7680"/>
            <a:ext cx="1058219" cy="1205876"/>
          </a:xfrm>
          <a:prstGeom prst="rect">
            <a:avLst/>
          </a:prstGeom>
        </p:spPr>
      </p:pic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37" y="379460"/>
            <a:ext cx="1175569" cy="13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050618"/>
            <a:ext cx="895962" cy="978035"/>
          </a:xfrm>
          <a:prstGeom prst="rect">
            <a:avLst/>
          </a:prstGeom>
        </p:spPr>
      </p:pic>
      <p:pic>
        <p:nvPicPr>
          <p:cNvPr id="16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4868"/>
            <a:ext cx="895962" cy="1082046"/>
          </a:xfrm>
          <a:prstGeom prst="rect">
            <a:avLst/>
          </a:prstGeom>
        </p:spPr>
      </p:pic>
      <p:pic>
        <p:nvPicPr>
          <p:cNvPr id="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4" y="164783"/>
            <a:ext cx="1058219" cy="1374852"/>
          </a:xfrm>
          <a:prstGeom prst="rect">
            <a:avLst/>
          </a:prstGeom>
        </p:spPr>
      </p:pic>
      <p:pic>
        <p:nvPicPr>
          <p:cNvPr id="20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7680"/>
            <a:ext cx="1058219" cy="1205876"/>
          </a:xfrm>
          <a:prstGeom prst="rect">
            <a:avLst/>
          </a:prstGeom>
        </p:spPr>
      </p:pic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0" y="626400"/>
            <a:ext cx="1131429" cy="12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5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4868"/>
            <a:ext cx="895962" cy="1082046"/>
          </a:xfrm>
          <a:prstGeom prst="rect">
            <a:avLst/>
          </a:prstGeom>
        </p:spPr>
      </p:pic>
      <p:pic>
        <p:nvPicPr>
          <p:cNvPr id="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4" y="164783"/>
            <a:ext cx="1058219" cy="1374852"/>
          </a:xfrm>
          <a:prstGeom prst="rect">
            <a:avLst/>
          </a:prstGeom>
        </p:spPr>
      </p:pic>
      <p:pic>
        <p:nvPicPr>
          <p:cNvPr id="20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7680"/>
            <a:ext cx="1058219" cy="1205876"/>
          </a:xfrm>
          <a:prstGeom prst="rect">
            <a:avLst/>
          </a:prstGeom>
        </p:spPr>
      </p:pic>
      <p:pic>
        <p:nvPicPr>
          <p:cNvPr id="21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01" y="2095891"/>
            <a:ext cx="1033608" cy="1205876"/>
          </a:xfrm>
          <a:prstGeom prst="rect">
            <a:avLst/>
          </a:prstGeom>
        </p:spPr>
      </p:pic>
      <p:pic>
        <p:nvPicPr>
          <p:cNvPr id="22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0" y="2348880"/>
            <a:ext cx="1014700" cy="1205876"/>
          </a:xfrm>
          <a:prstGeom prst="rect">
            <a:avLst/>
          </a:prstGeom>
        </p:spPr>
      </p:pic>
      <p:pic>
        <p:nvPicPr>
          <p:cNvPr id="23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6" y="2399904"/>
            <a:ext cx="1014700" cy="1103828"/>
          </a:xfrm>
          <a:prstGeom prst="rect">
            <a:avLst/>
          </a:prstGeom>
        </p:spPr>
      </p:pic>
      <p:pic>
        <p:nvPicPr>
          <p:cNvPr id="24" name="oshibk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5" y="2440870"/>
            <a:ext cx="1014700" cy="10218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" y="4941168"/>
            <a:ext cx="1175569" cy="1342316"/>
          </a:xfrm>
          <a:prstGeom prst="rect">
            <a:avLst/>
          </a:prstGeom>
        </p:spPr>
      </p:pic>
      <p:pic>
        <p:nvPicPr>
          <p:cNvPr id="8194" name="Picture 2" descr="G:\000000\цыфры\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9" y="5183028"/>
            <a:ext cx="980039" cy="10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000" y="1051200"/>
            <a:ext cx="8969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media1.wav"/>
          </p:stSnd>
        </p:sndAc>
      </p:transition>
    </mc:Choice>
    <mc:Fallback xmlns="">
      <p:transition spd="slow" advClick="0">
        <p:sndAc>
          <p:stSnd>
            <p:snd r:embed="rId15" name="media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104</Words>
  <Application>Microsoft Office PowerPoint</Application>
  <PresentationFormat>Экран (4:3)</PresentationFormat>
  <Paragraphs>61</Paragraphs>
  <Slides>42</Slides>
  <Notes>5</Notes>
  <HiddenSlides>0</HiddenSlides>
  <MMClips>45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Справедливость</vt:lpstr>
      <vt:lpstr>1_Справедливость</vt:lpstr>
      <vt:lpstr>2_Справедливость</vt:lpstr>
      <vt:lpstr>3_Справедливость</vt:lpstr>
      <vt:lpstr>4_Справедливость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64</cp:revision>
  <dcterms:created xsi:type="dcterms:W3CDTF">2019-05-18T06:16:54Z</dcterms:created>
  <dcterms:modified xsi:type="dcterms:W3CDTF">2019-05-18T12:31:34Z</dcterms:modified>
</cp:coreProperties>
</file>