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6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6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9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0BAD-776B-4B8C-BF69-F7322AB15EC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E5241-9FEC-46FC-8BC9-64BDEB2C0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95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54" y="1700808"/>
            <a:ext cx="717135" cy="723714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07419" y="515719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36912"/>
            <a:ext cx="432048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" y="4489344"/>
            <a:ext cx="2423253" cy="181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63880" y="580526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36912"/>
            <a:ext cx="432048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" y="4489344"/>
            <a:ext cx="2423253" cy="181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229200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36912"/>
            <a:ext cx="432048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" y="4489344"/>
            <a:ext cx="2423253" cy="181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78295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36912"/>
            <a:ext cx="432048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" y="4489344"/>
            <a:ext cx="2423253" cy="181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08518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36912"/>
            <a:ext cx="432048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" y="4489344"/>
            <a:ext cx="2423253" cy="181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78295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36912"/>
            <a:ext cx="432048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7664"/>
            <a:ext cx="4631498" cy="347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28384" y="4509120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7664"/>
            <a:ext cx="4631498" cy="347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443711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7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7664"/>
            <a:ext cx="4631498" cy="347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78295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7664"/>
            <a:ext cx="4631498" cy="347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4221088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7664"/>
            <a:ext cx="4631498" cy="347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78295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9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44" y="2852936"/>
            <a:ext cx="3615492" cy="364866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44707" y="580091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3" y="2708920"/>
            <a:ext cx="4671391" cy="3503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7664"/>
            <a:ext cx="4631498" cy="347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479715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3" y="2708920"/>
            <a:ext cx="4671391" cy="350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80526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3" y="2708920"/>
            <a:ext cx="4671391" cy="350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4941168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3" y="2708920"/>
            <a:ext cx="4671391" cy="350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71094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3" y="2708920"/>
            <a:ext cx="4671391" cy="350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4869160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3" y="2708920"/>
            <a:ext cx="4671391" cy="350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571094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56376" y="3406688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1700808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407707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328498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44" y="2852936"/>
            <a:ext cx="3615492" cy="364866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63880" y="508518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34" y="2852936"/>
            <a:ext cx="3615490" cy="364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4509120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2780"/>
            <a:ext cx="9361040" cy="702078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5494920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2780"/>
            <a:ext cx="9361040" cy="702078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4581128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2780"/>
            <a:ext cx="9361040" cy="7020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81390"/>
            <a:ext cx="9144000" cy="685800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5854960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2780"/>
            <a:ext cx="9361040" cy="7020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4581128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" action="ppaction://hlinkshowjump?jump=previousslide"/>
          </p:cNvPr>
          <p:cNvSpPr/>
          <p:nvPr/>
        </p:nvSpPr>
        <p:spPr>
          <a:xfrm flipH="1">
            <a:off x="6084168" y="4581128"/>
            <a:ext cx="1224136" cy="820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2780"/>
            <a:ext cx="9361040" cy="702078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3959932" y="5733256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017"/>
            <a:ext cx="9180512" cy="6837966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63880" y="587727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017"/>
            <a:ext cx="9180512" cy="6837966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32268" y="515719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0" y="10017"/>
            <a:ext cx="9117288" cy="6837966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32268" y="580526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0" y="10017"/>
            <a:ext cx="9117288" cy="6837966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87069" y="515719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3999" cy="7091391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63880" y="5805264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3664"/>
            <a:ext cx="2171733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58462"/>
            <a:ext cx="2195736" cy="16468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" y="4489344"/>
            <a:ext cx="2423253" cy="181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0" y="-22983"/>
            <a:ext cx="9143999" cy="685799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63880" y="4797152"/>
            <a:ext cx="1080120" cy="8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0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</Words>
  <Application>Microsoft Office PowerPoint</Application>
  <PresentationFormat>Экран (4:3)</PresentationFormat>
  <Paragraphs>18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22</cp:revision>
  <dcterms:created xsi:type="dcterms:W3CDTF">2021-03-22T21:26:05Z</dcterms:created>
  <dcterms:modified xsi:type="dcterms:W3CDTF">2021-03-22T23:01:48Z</dcterms:modified>
</cp:coreProperties>
</file>