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0" r:id="rId3"/>
    <p:sldId id="259" r:id="rId4"/>
    <p:sldId id="257" r:id="rId5"/>
    <p:sldId id="258" r:id="rId6"/>
  </p:sldIdLst>
  <p:sldSz cx="21674138" cy="2889885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7" d="100"/>
          <a:sy n="17" d="100"/>
        </p:scale>
        <p:origin x="220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625561" y="4729513"/>
            <a:ext cx="18423017" cy="10061081"/>
          </a:xfrm>
        </p:spPr>
        <p:txBody>
          <a:bodyPr anchor="b"/>
          <a:lstStyle>
            <a:lvl1pPr algn="ctr">
              <a:defRPr sz="14222"/>
            </a:lvl1pPr>
          </a:lstStyle>
          <a:p>
            <a:r>
              <a:rPr lang="ru-RU" smtClean="0"/>
              <a:t>Образец заголовка</a:t>
            </a:r>
            <a:endParaRPr lang="en-US" dirty="0"/>
          </a:p>
        </p:txBody>
      </p:sp>
      <p:sp>
        <p:nvSpPr>
          <p:cNvPr id="3" name="Subtitle 2"/>
          <p:cNvSpPr>
            <a:spLocks noGrp="1"/>
          </p:cNvSpPr>
          <p:nvPr>
            <p:ph type="subTitle" idx="1"/>
          </p:nvPr>
        </p:nvSpPr>
        <p:spPr>
          <a:xfrm>
            <a:off x="2709267" y="15178588"/>
            <a:ext cx="16255604" cy="6977197"/>
          </a:xfrm>
        </p:spPr>
        <p:txBody>
          <a:bodyPr/>
          <a:lstStyle>
            <a:lvl1pPr marL="0" indent="0" algn="ctr">
              <a:buNone/>
              <a:defRPr sz="5689"/>
            </a:lvl1pPr>
            <a:lvl2pPr marL="1083701" indent="0" algn="ctr">
              <a:buNone/>
              <a:defRPr sz="4741"/>
            </a:lvl2pPr>
            <a:lvl3pPr marL="2167402" indent="0" algn="ctr">
              <a:buNone/>
              <a:defRPr sz="4267"/>
            </a:lvl3pPr>
            <a:lvl4pPr marL="3251103" indent="0" algn="ctr">
              <a:buNone/>
              <a:defRPr sz="3792"/>
            </a:lvl4pPr>
            <a:lvl5pPr marL="4334805" indent="0" algn="ctr">
              <a:buNone/>
              <a:defRPr sz="3792"/>
            </a:lvl5pPr>
            <a:lvl6pPr marL="5418506" indent="0" algn="ctr">
              <a:buNone/>
              <a:defRPr sz="3792"/>
            </a:lvl6pPr>
            <a:lvl7pPr marL="6502207" indent="0" algn="ctr">
              <a:buNone/>
              <a:defRPr sz="3792"/>
            </a:lvl7pPr>
            <a:lvl8pPr marL="7585908" indent="0" algn="ctr">
              <a:buNone/>
              <a:defRPr sz="3792"/>
            </a:lvl8pPr>
            <a:lvl9pPr marL="8669609" indent="0" algn="ctr">
              <a:buNone/>
              <a:defRPr sz="3792"/>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ED550105-1965-4992-8F2B-04A1714DCCC4}"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166597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550105-1965-4992-8F2B-04A1714DCCC4}"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378002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6" y="1538596"/>
            <a:ext cx="4673486" cy="2449044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90098" y="1538596"/>
            <a:ext cx="13749531" cy="2449044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550105-1965-4992-8F2B-04A1714DCCC4}"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1402464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ED550105-1965-4992-8F2B-04A1714DCCC4}"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1726801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78810" y="7204652"/>
            <a:ext cx="18693944" cy="12021117"/>
          </a:xfrm>
        </p:spPr>
        <p:txBody>
          <a:bodyPr anchor="b"/>
          <a:lstStyle>
            <a:lvl1pPr>
              <a:defRPr sz="14222"/>
            </a:lvl1pPr>
          </a:lstStyle>
          <a:p>
            <a:r>
              <a:rPr lang="ru-RU" smtClean="0"/>
              <a:t>Образец заголовка</a:t>
            </a:r>
            <a:endParaRPr lang="en-US" dirty="0"/>
          </a:p>
        </p:txBody>
      </p:sp>
      <p:sp>
        <p:nvSpPr>
          <p:cNvPr id="3" name="Text Placeholder 2"/>
          <p:cNvSpPr>
            <a:spLocks noGrp="1"/>
          </p:cNvSpPr>
          <p:nvPr>
            <p:ph type="body" idx="1"/>
          </p:nvPr>
        </p:nvSpPr>
        <p:spPr>
          <a:xfrm>
            <a:off x="1478810" y="19339494"/>
            <a:ext cx="18693944" cy="6321621"/>
          </a:xfrm>
        </p:spPr>
        <p:txBody>
          <a:bodyPr/>
          <a:lstStyle>
            <a:lvl1pPr marL="0" indent="0">
              <a:buNone/>
              <a:defRPr sz="5689">
                <a:solidFill>
                  <a:schemeClr val="tx1"/>
                </a:solidFill>
              </a:defRPr>
            </a:lvl1pPr>
            <a:lvl2pPr marL="1083701" indent="0">
              <a:buNone/>
              <a:defRPr sz="4741">
                <a:solidFill>
                  <a:schemeClr val="tx1">
                    <a:tint val="75000"/>
                  </a:schemeClr>
                </a:solidFill>
              </a:defRPr>
            </a:lvl2pPr>
            <a:lvl3pPr marL="2167402" indent="0">
              <a:buNone/>
              <a:defRPr sz="4267">
                <a:solidFill>
                  <a:schemeClr val="tx1">
                    <a:tint val="75000"/>
                  </a:schemeClr>
                </a:solidFill>
              </a:defRPr>
            </a:lvl3pPr>
            <a:lvl4pPr marL="3251103" indent="0">
              <a:buNone/>
              <a:defRPr sz="3792">
                <a:solidFill>
                  <a:schemeClr val="tx1">
                    <a:tint val="75000"/>
                  </a:schemeClr>
                </a:solidFill>
              </a:defRPr>
            </a:lvl4pPr>
            <a:lvl5pPr marL="4334805" indent="0">
              <a:buNone/>
              <a:defRPr sz="3792">
                <a:solidFill>
                  <a:schemeClr val="tx1">
                    <a:tint val="75000"/>
                  </a:schemeClr>
                </a:solidFill>
              </a:defRPr>
            </a:lvl5pPr>
            <a:lvl6pPr marL="5418506" indent="0">
              <a:buNone/>
              <a:defRPr sz="3792">
                <a:solidFill>
                  <a:schemeClr val="tx1">
                    <a:tint val="75000"/>
                  </a:schemeClr>
                </a:solidFill>
              </a:defRPr>
            </a:lvl6pPr>
            <a:lvl7pPr marL="6502207" indent="0">
              <a:buNone/>
              <a:defRPr sz="3792">
                <a:solidFill>
                  <a:schemeClr val="tx1">
                    <a:tint val="75000"/>
                  </a:schemeClr>
                </a:solidFill>
              </a:defRPr>
            </a:lvl7pPr>
            <a:lvl8pPr marL="7585908" indent="0">
              <a:buNone/>
              <a:defRPr sz="3792">
                <a:solidFill>
                  <a:schemeClr val="tx1">
                    <a:tint val="75000"/>
                  </a:schemeClr>
                </a:solidFill>
              </a:defRPr>
            </a:lvl8pPr>
            <a:lvl9pPr marL="8669609" indent="0">
              <a:buNone/>
              <a:defRPr sz="3792">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D550105-1965-4992-8F2B-04A1714DCCC4}" type="datetimeFigureOut">
              <a:rPr lang="ru-RU" smtClean="0"/>
              <a:t>31.08.2022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887611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90097" y="7692981"/>
            <a:ext cx="9211509" cy="18336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10972532" y="7692981"/>
            <a:ext cx="9211509" cy="1833605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ED550105-1965-4992-8F2B-04A1714DCCC4}" type="datetimeFigureOut">
              <a:rPr lang="ru-RU" smtClean="0"/>
              <a:t>31.08.2022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2475370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92920" y="1538603"/>
            <a:ext cx="18693944" cy="5585775"/>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492922" y="7084234"/>
            <a:ext cx="9169175" cy="3471874"/>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ru-RU" smtClean="0"/>
              <a:t>Образец текста</a:t>
            </a:r>
          </a:p>
        </p:txBody>
      </p:sp>
      <p:sp>
        <p:nvSpPr>
          <p:cNvPr id="4" name="Content Placeholder 3"/>
          <p:cNvSpPr>
            <a:spLocks noGrp="1"/>
          </p:cNvSpPr>
          <p:nvPr>
            <p:ph sz="half" idx="2"/>
          </p:nvPr>
        </p:nvSpPr>
        <p:spPr>
          <a:xfrm>
            <a:off x="1492922" y="10556108"/>
            <a:ext cx="9169175" cy="155264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10972533" y="7084234"/>
            <a:ext cx="9214332" cy="3471874"/>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ru-RU" smtClean="0"/>
              <a:t>Образец текста</a:t>
            </a:r>
          </a:p>
        </p:txBody>
      </p:sp>
      <p:sp>
        <p:nvSpPr>
          <p:cNvPr id="6" name="Content Placeholder 5"/>
          <p:cNvSpPr>
            <a:spLocks noGrp="1"/>
          </p:cNvSpPr>
          <p:nvPr>
            <p:ph sz="quarter" idx="4"/>
          </p:nvPr>
        </p:nvSpPr>
        <p:spPr>
          <a:xfrm>
            <a:off x="10972533" y="10556108"/>
            <a:ext cx="9214332" cy="155264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ED550105-1965-4992-8F2B-04A1714DCCC4}" type="datetimeFigureOut">
              <a:rPr lang="ru-RU" smtClean="0"/>
              <a:t>31.08.2022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151859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ED550105-1965-4992-8F2B-04A1714DCCC4}" type="datetimeFigureOut">
              <a:rPr lang="ru-RU" smtClean="0"/>
              <a:t>31.08.2022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221107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50105-1965-4992-8F2B-04A1714DCCC4}" type="datetimeFigureOut">
              <a:rPr lang="ru-RU" smtClean="0"/>
              <a:t>31.08.2022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49117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92920" y="1926590"/>
            <a:ext cx="6990474" cy="6743065"/>
          </a:xfrm>
        </p:spPr>
        <p:txBody>
          <a:bodyPr anchor="b"/>
          <a:lstStyle>
            <a:lvl1pPr>
              <a:defRPr sz="7585"/>
            </a:lvl1pPr>
          </a:lstStyle>
          <a:p>
            <a:r>
              <a:rPr lang="ru-RU" smtClean="0"/>
              <a:t>Образец заголовка</a:t>
            </a:r>
            <a:endParaRPr lang="en-US" dirty="0"/>
          </a:p>
        </p:txBody>
      </p:sp>
      <p:sp>
        <p:nvSpPr>
          <p:cNvPr id="3" name="Content Placeholder 2"/>
          <p:cNvSpPr>
            <a:spLocks noGrp="1"/>
          </p:cNvSpPr>
          <p:nvPr>
            <p:ph idx="1"/>
          </p:nvPr>
        </p:nvSpPr>
        <p:spPr>
          <a:xfrm>
            <a:off x="9214332" y="4160906"/>
            <a:ext cx="10972532" cy="20536914"/>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92920" y="8669655"/>
            <a:ext cx="6990474" cy="16061608"/>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ru-RU" smtClean="0"/>
              <a:t>Образец текста</a:t>
            </a:r>
          </a:p>
        </p:txBody>
      </p:sp>
      <p:sp>
        <p:nvSpPr>
          <p:cNvPr id="5" name="Date Placeholder 4"/>
          <p:cNvSpPr>
            <a:spLocks noGrp="1"/>
          </p:cNvSpPr>
          <p:nvPr>
            <p:ph type="dt" sz="half" idx="10"/>
          </p:nvPr>
        </p:nvSpPr>
        <p:spPr/>
        <p:txBody>
          <a:bodyPr/>
          <a:lstStyle/>
          <a:p>
            <a:fld id="{ED550105-1965-4992-8F2B-04A1714DCCC4}" type="datetimeFigureOut">
              <a:rPr lang="ru-RU" smtClean="0"/>
              <a:t>31.08.2022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1056840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92920" y="1926590"/>
            <a:ext cx="6990474" cy="6743065"/>
          </a:xfrm>
        </p:spPr>
        <p:txBody>
          <a:bodyPr anchor="b"/>
          <a:lstStyle>
            <a:lvl1pPr>
              <a:defRPr sz="7585"/>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214332" y="4160906"/>
            <a:ext cx="10972532" cy="20536914"/>
          </a:xfrm>
        </p:spPr>
        <p:txBody>
          <a:bodyPr anchor="t"/>
          <a:lstStyle>
            <a:lvl1pPr marL="0" indent="0">
              <a:buNone/>
              <a:defRPr sz="7585"/>
            </a:lvl1pPr>
            <a:lvl2pPr marL="1083701" indent="0">
              <a:buNone/>
              <a:defRPr sz="6637"/>
            </a:lvl2pPr>
            <a:lvl3pPr marL="2167402" indent="0">
              <a:buNone/>
              <a:defRPr sz="5689"/>
            </a:lvl3pPr>
            <a:lvl4pPr marL="3251103" indent="0">
              <a:buNone/>
              <a:defRPr sz="4741"/>
            </a:lvl4pPr>
            <a:lvl5pPr marL="4334805" indent="0">
              <a:buNone/>
              <a:defRPr sz="4741"/>
            </a:lvl5pPr>
            <a:lvl6pPr marL="5418506" indent="0">
              <a:buNone/>
              <a:defRPr sz="4741"/>
            </a:lvl6pPr>
            <a:lvl7pPr marL="6502207" indent="0">
              <a:buNone/>
              <a:defRPr sz="4741"/>
            </a:lvl7pPr>
            <a:lvl8pPr marL="7585908" indent="0">
              <a:buNone/>
              <a:defRPr sz="4741"/>
            </a:lvl8pPr>
            <a:lvl9pPr marL="8669609" indent="0">
              <a:buNone/>
              <a:defRPr sz="4741"/>
            </a:lvl9pPr>
          </a:lstStyle>
          <a:p>
            <a:r>
              <a:rPr lang="ru-RU" smtClean="0"/>
              <a:t>Вставка рисунка</a:t>
            </a:r>
            <a:endParaRPr lang="en-US" dirty="0"/>
          </a:p>
        </p:txBody>
      </p:sp>
      <p:sp>
        <p:nvSpPr>
          <p:cNvPr id="4" name="Text Placeholder 3"/>
          <p:cNvSpPr>
            <a:spLocks noGrp="1"/>
          </p:cNvSpPr>
          <p:nvPr>
            <p:ph type="body" sz="half" idx="2"/>
          </p:nvPr>
        </p:nvSpPr>
        <p:spPr>
          <a:xfrm>
            <a:off x="1492920" y="8669655"/>
            <a:ext cx="6990474" cy="16061608"/>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ru-RU" smtClean="0"/>
              <a:t>Образец текста</a:t>
            </a:r>
          </a:p>
        </p:txBody>
      </p:sp>
      <p:sp>
        <p:nvSpPr>
          <p:cNvPr id="5" name="Date Placeholder 4"/>
          <p:cNvSpPr>
            <a:spLocks noGrp="1"/>
          </p:cNvSpPr>
          <p:nvPr>
            <p:ph type="dt" sz="half" idx="10"/>
          </p:nvPr>
        </p:nvSpPr>
        <p:spPr/>
        <p:txBody>
          <a:bodyPr/>
          <a:lstStyle/>
          <a:p>
            <a:fld id="{ED550105-1965-4992-8F2B-04A1714DCCC4}" type="datetimeFigureOut">
              <a:rPr lang="ru-RU" smtClean="0"/>
              <a:t>31.08.2022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74CF3BA-BB75-45F9-9C26-9277DB2921EF}" type="slidenum">
              <a:rPr lang="ru-RU" smtClean="0"/>
              <a:t>‹#›</a:t>
            </a:fld>
            <a:endParaRPr lang="ru-RU"/>
          </a:p>
        </p:txBody>
      </p:sp>
    </p:spTree>
    <p:extLst>
      <p:ext uri="{BB962C8B-B14F-4D97-AF65-F5344CB8AC3E}">
        <p14:creationId xmlns:p14="http://schemas.microsoft.com/office/powerpoint/2010/main" val="66993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1538603"/>
            <a:ext cx="18693944" cy="558577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90097" y="7692981"/>
            <a:ext cx="18693944" cy="1833605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490097" y="26784959"/>
            <a:ext cx="4876681" cy="1538596"/>
          </a:xfrm>
          <a:prstGeom prst="rect">
            <a:avLst/>
          </a:prstGeom>
        </p:spPr>
        <p:txBody>
          <a:bodyPr vert="horz" lIns="91440" tIns="45720" rIns="91440" bIns="45720" rtlCol="0" anchor="ctr"/>
          <a:lstStyle>
            <a:lvl1pPr algn="l">
              <a:defRPr sz="2844">
                <a:solidFill>
                  <a:schemeClr val="tx1">
                    <a:tint val="75000"/>
                  </a:schemeClr>
                </a:solidFill>
              </a:defRPr>
            </a:lvl1pPr>
          </a:lstStyle>
          <a:p>
            <a:fld id="{ED550105-1965-4992-8F2B-04A1714DCCC4}" type="datetimeFigureOut">
              <a:rPr lang="ru-RU" smtClean="0"/>
              <a:t>31.08.2022</a:t>
            </a:fld>
            <a:endParaRPr lang="ru-RU"/>
          </a:p>
        </p:txBody>
      </p:sp>
      <p:sp>
        <p:nvSpPr>
          <p:cNvPr id="5" name="Footer Placeholder 4"/>
          <p:cNvSpPr>
            <a:spLocks noGrp="1"/>
          </p:cNvSpPr>
          <p:nvPr>
            <p:ph type="ftr" sz="quarter" idx="3"/>
          </p:nvPr>
        </p:nvSpPr>
        <p:spPr>
          <a:xfrm>
            <a:off x="7179558" y="26784959"/>
            <a:ext cx="7315022" cy="1538596"/>
          </a:xfrm>
          <a:prstGeom prst="rect">
            <a:avLst/>
          </a:prstGeom>
        </p:spPr>
        <p:txBody>
          <a:bodyPr vert="horz" lIns="91440" tIns="45720" rIns="91440" bIns="45720" rtlCol="0" anchor="ctr"/>
          <a:lstStyle>
            <a:lvl1pPr algn="ctr">
              <a:defRPr sz="2844">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15307360" y="26784959"/>
            <a:ext cx="4876681" cy="1538596"/>
          </a:xfrm>
          <a:prstGeom prst="rect">
            <a:avLst/>
          </a:prstGeom>
        </p:spPr>
        <p:txBody>
          <a:bodyPr vert="horz" lIns="91440" tIns="45720" rIns="91440" bIns="45720" rtlCol="0" anchor="ctr"/>
          <a:lstStyle>
            <a:lvl1pPr algn="r">
              <a:defRPr sz="2844">
                <a:solidFill>
                  <a:schemeClr val="tx1">
                    <a:tint val="75000"/>
                  </a:schemeClr>
                </a:solidFill>
              </a:defRPr>
            </a:lvl1pPr>
          </a:lstStyle>
          <a:p>
            <a:fld id="{974CF3BA-BB75-45F9-9C26-9277DB2921EF}" type="slidenum">
              <a:rPr lang="ru-RU" smtClean="0"/>
              <a:t>‹#›</a:t>
            </a:fld>
            <a:endParaRPr lang="ru-RU"/>
          </a:p>
        </p:txBody>
      </p:sp>
    </p:spTree>
    <p:extLst>
      <p:ext uri="{BB962C8B-B14F-4D97-AF65-F5344CB8AC3E}">
        <p14:creationId xmlns:p14="http://schemas.microsoft.com/office/powerpoint/2010/main" val="11756081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2167402" rtl="0" eaLnBrk="1" latinLnBrk="0" hangingPunct="1">
        <a:lnSpc>
          <a:spcPct val="90000"/>
        </a:lnSpc>
        <a:spcBef>
          <a:spcPct val="0"/>
        </a:spcBef>
        <a:buNone/>
        <a:defRPr sz="10429" kern="1200">
          <a:solidFill>
            <a:schemeClr val="tx1"/>
          </a:solidFill>
          <a:latin typeface="+mj-lt"/>
          <a:ea typeface="+mj-ea"/>
          <a:cs typeface="+mj-cs"/>
        </a:defRPr>
      </a:lvl1pPr>
    </p:titleStyle>
    <p:bodyStyle>
      <a:lvl1pPr marL="541851" indent="-541851" algn="l" defTabSz="2167402" rtl="0" eaLnBrk="1" latinLnBrk="0" hangingPunct="1">
        <a:lnSpc>
          <a:spcPct val="90000"/>
        </a:lnSpc>
        <a:spcBef>
          <a:spcPts val="2370"/>
        </a:spcBef>
        <a:buFont typeface="Arial" panose="020B0604020202020204" pitchFamily="34" charset="0"/>
        <a:buChar char="•"/>
        <a:defRPr sz="6637" kern="1200">
          <a:solidFill>
            <a:schemeClr val="tx1"/>
          </a:solidFill>
          <a:latin typeface="+mn-lt"/>
          <a:ea typeface="+mn-ea"/>
          <a:cs typeface="+mn-cs"/>
        </a:defRPr>
      </a:lvl1pPr>
      <a:lvl2pPr marL="1625552" indent="-541851" algn="l" defTabSz="2167402" rtl="0" eaLnBrk="1" latinLnBrk="0" hangingPunct="1">
        <a:lnSpc>
          <a:spcPct val="90000"/>
        </a:lnSpc>
        <a:spcBef>
          <a:spcPts val="1185"/>
        </a:spcBef>
        <a:buFont typeface="Arial" panose="020B0604020202020204" pitchFamily="34" charset="0"/>
        <a:buChar char="•"/>
        <a:defRPr sz="5689" kern="1200">
          <a:solidFill>
            <a:schemeClr val="tx1"/>
          </a:solidFill>
          <a:latin typeface="+mn-lt"/>
          <a:ea typeface="+mn-ea"/>
          <a:cs typeface="+mn-cs"/>
        </a:defRPr>
      </a:lvl2pPr>
      <a:lvl3pPr marL="2709253" indent="-541851" algn="l" defTabSz="2167402" rtl="0" eaLnBrk="1" latinLnBrk="0" hangingPunct="1">
        <a:lnSpc>
          <a:spcPct val="90000"/>
        </a:lnSpc>
        <a:spcBef>
          <a:spcPts val="1185"/>
        </a:spcBef>
        <a:buFont typeface="Arial" panose="020B0604020202020204" pitchFamily="34" charset="0"/>
        <a:buChar char="•"/>
        <a:defRPr sz="4741" kern="1200">
          <a:solidFill>
            <a:schemeClr val="tx1"/>
          </a:solidFill>
          <a:latin typeface="+mn-lt"/>
          <a:ea typeface="+mn-ea"/>
          <a:cs typeface="+mn-cs"/>
        </a:defRPr>
      </a:lvl3pPr>
      <a:lvl4pPr marL="3792954"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4pPr>
      <a:lvl5pPr marL="4876655"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5pPr>
      <a:lvl6pPr marL="5960356"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6pPr>
      <a:lvl7pPr marL="7044058"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7pPr>
      <a:lvl8pPr marL="8127759"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8pPr>
      <a:lvl9pPr marL="9211460" indent="-541851" algn="l" defTabSz="2167402" rtl="0" eaLnBrk="1" latinLnBrk="0" hangingPunct="1">
        <a:lnSpc>
          <a:spcPct val="90000"/>
        </a:lnSpc>
        <a:spcBef>
          <a:spcPts val="1185"/>
        </a:spcBef>
        <a:buFont typeface="Arial" panose="020B0604020202020204" pitchFamily="34" charset="0"/>
        <a:buChar char="•"/>
        <a:defRPr sz="4267" kern="1200">
          <a:solidFill>
            <a:schemeClr val="tx1"/>
          </a:solidFill>
          <a:latin typeface="+mn-lt"/>
          <a:ea typeface="+mn-ea"/>
          <a:cs typeface="+mn-cs"/>
        </a:defRPr>
      </a:lvl9pPr>
    </p:bodyStyle>
    <p:otherStyle>
      <a:defPPr>
        <a:defRPr lang="en-US"/>
      </a:defPPr>
      <a:lvl1pPr marL="0" algn="l" defTabSz="2167402" rtl="0" eaLnBrk="1" latinLnBrk="0" hangingPunct="1">
        <a:defRPr sz="4267" kern="1200">
          <a:solidFill>
            <a:schemeClr val="tx1"/>
          </a:solidFill>
          <a:latin typeface="+mn-lt"/>
          <a:ea typeface="+mn-ea"/>
          <a:cs typeface="+mn-cs"/>
        </a:defRPr>
      </a:lvl1pPr>
      <a:lvl2pPr marL="1083701" algn="l" defTabSz="2167402" rtl="0" eaLnBrk="1" latinLnBrk="0" hangingPunct="1">
        <a:defRPr sz="4267" kern="1200">
          <a:solidFill>
            <a:schemeClr val="tx1"/>
          </a:solidFill>
          <a:latin typeface="+mn-lt"/>
          <a:ea typeface="+mn-ea"/>
          <a:cs typeface="+mn-cs"/>
        </a:defRPr>
      </a:lvl2pPr>
      <a:lvl3pPr marL="2167402" algn="l" defTabSz="2167402" rtl="0" eaLnBrk="1" latinLnBrk="0" hangingPunct="1">
        <a:defRPr sz="4267" kern="1200">
          <a:solidFill>
            <a:schemeClr val="tx1"/>
          </a:solidFill>
          <a:latin typeface="+mn-lt"/>
          <a:ea typeface="+mn-ea"/>
          <a:cs typeface="+mn-cs"/>
        </a:defRPr>
      </a:lvl3pPr>
      <a:lvl4pPr marL="3251103" algn="l" defTabSz="2167402" rtl="0" eaLnBrk="1" latinLnBrk="0" hangingPunct="1">
        <a:defRPr sz="4267" kern="1200">
          <a:solidFill>
            <a:schemeClr val="tx1"/>
          </a:solidFill>
          <a:latin typeface="+mn-lt"/>
          <a:ea typeface="+mn-ea"/>
          <a:cs typeface="+mn-cs"/>
        </a:defRPr>
      </a:lvl4pPr>
      <a:lvl5pPr marL="4334805" algn="l" defTabSz="2167402" rtl="0" eaLnBrk="1" latinLnBrk="0" hangingPunct="1">
        <a:defRPr sz="4267" kern="1200">
          <a:solidFill>
            <a:schemeClr val="tx1"/>
          </a:solidFill>
          <a:latin typeface="+mn-lt"/>
          <a:ea typeface="+mn-ea"/>
          <a:cs typeface="+mn-cs"/>
        </a:defRPr>
      </a:lvl5pPr>
      <a:lvl6pPr marL="5418506" algn="l" defTabSz="2167402" rtl="0" eaLnBrk="1" latinLnBrk="0" hangingPunct="1">
        <a:defRPr sz="4267" kern="1200">
          <a:solidFill>
            <a:schemeClr val="tx1"/>
          </a:solidFill>
          <a:latin typeface="+mn-lt"/>
          <a:ea typeface="+mn-ea"/>
          <a:cs typeface="+mn-cs"/>
        </a:defRPr>
      </a:lvl6pPr>
      <a:lvl7pPr marL="6502207" algn="l" defTabSz="2167402" rtl="0" eaLnBrk="1" latinLnBrk="0" hangingPunct="1">
        <a:defRPr sz="4267" kern="1200">
          <a:solidFill>
            <a:schemeClr val="tx1"/>
          </a:solidFill>
          <a:latin typeface="+mn-lt"/>
          <a:ea typeface="+mn-ea"/>
          <a:cs typeface="+mn-cs"/>
        </a:defRPr>
      </a:lvl7pPr>
      <a:lvl8pPr marL="7585908" algn="l" defTabSz="2167402" rtl="0" eaLnBrk="1" latinLnBrk="0" hangingPunct="1">
        <a:defRPr sz="4267" kern="1200">
          <a:solidFill>
            <a:schemeClr val="tx1"/>
          </a:solidFill>
          <a:latin typeface="+mn-lt"/>
          <a:ea typeface="+mn-ea"/>
          <a:cs typeface="+mn-cs"/>
        </a:defRPr>
      </a:lvl8pPr>
      <a:lvl9pPr marL="8669609" algn="l" defTabSz="2167402" rtl="0" eaLnBrk="1" latinLnBrk="0" hangingPunct="1">
        <a:defRPr sz="4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vk.com/doshko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93399"/>
            <a:ext cx="4605451" cy="4605451"/>
          </a:xfrm>
          <a:prstGeom prst="rect">
            <a:avLst/>
          </a:prstGeom>
        </p:spPr>
      </p:pic>
      <p:sp>
        <p:nvSpPr>
          <p:cNvPr id="5" name="Прямоугольник 4"/>
          <p:cNvSpPr/>
          <p:nvPr/>
        </p:nvSpPr>
        <p:spPr>
          <a:xfrm>
            <a:off x="4605451" y="26596124"/>
            <a:ext cx="9531330" cy="1200329"/>
          </a:xfrm>
          <a:prstGeom prst="rect">
            <a:avLst/>
          </a:prstGeom>
        </p:spPr>
        <p:txBody>
          <a:bodyPr wrap="square">
            <a:spAutoFit/>
          </a:bodyPr>
          <a:lstStyle/>
          <a:p>
            <a:r>
              <a:rPr lang="en-US" sz="7200" dirty="0" smtClean="0"/>
              <a:t>https://vk.com/doshkoll</a:t>
            </a:r>
            <a:endParaRPr lang="ru-RU" sz="7200" dirty="0"/>
          </a:p>
        </p:txBody>
      </p:sp>
      <p:sp>
        <p:nvSpPr>
          <p:cNvPr id="2" name="Прямоугольник 1"/>
          <p:cNvSpPr/>
          <p:nvPr/>
        </p:nvSpPr>
        <p:spPr>
          <a:xfrm>
            <a:off x="5257800" y="3771900"/>
            <a:ext cx="11830050" cy="7755969"/>
          </a:xfrm>
          <a:prstGeom prst="rect">
            <a:avLst/>
          </a:prstGeom>
        </p:spPr>
        <p:txBody>
          <a:bodyPr wrap="square">
            <a:spAutoFit/>
          </a:bodyPr>
          <a:lstStyle/>
          <a:p>
            <a:pPr algn="ctr"/>
            <a:r>
              <a:rPr lang="ru-RU" sz="1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Roboto"/>
              </a:rPr>
              <a:t>Если детям не хватает внимания!</a:t>
            </a:r>
            <a:endParaRPr lang="ru-RU" sz="16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3" name="Стрелка вправо 2"/>
          <p:cNvSpPr/>
          <p:nvPr/>
        </p:nvSpPr>
        <p:spPr>
          <a:xfrm>
            <a:off x="2971800" y="12515850"/>
            <a:ext cx="16344900" cy="1657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302725" y="15161181"/>
            <a:ext cx="10711602" cy="3631763"/>
          </a:xfrm>
          <a:prstGeom prst="rect">
            <a:avLst/>
          </a:prstGeom>
          <a:noFill/>
        </p:spPr>
        <p:txBody>
          <a:bodyPr wrap="square" lIns="91440" tIns="45720" rIns="91440" bIns="45720">
            <a:spAutoFit/>
          </a:bodyPr>
          <a:lstStyle/>
          <a:p>
            <a:pPr algn="ctr"/>
            <a:r>
              <a:rPr lang="ru-RU" sz="115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Консультация для родителей</a:t>
            </a:r>
            <a:endParaRPr lang="ru-RU" sz="115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11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93399"/>
            <a:ext cx="4605451" cy="4605451"/>
          </a:xfrm>
          <a:prstGeom prst="rect">
            <a:avLst/>
          </a:prstGeom>
        </p:spPr>
      </p:pic>
      <p:sp>
        <p:nvSpPr>
          <p:cNvPr id="5" name="Прямоугольник 4"/>
          <p:cNvSpPr/>
          <p:nvPr/>
        </p:nvSpPr>
        <p:spPr>
          <a:xfrm>
            <a:off x="4605451" y="26596124"/>
            <a:ext cx="9531330" cy="1200329"/>
          </a:xfrm>
          <a:prstGeom prst="rect">
            <a:avLst/>
          </a:prstGeom>
        </p:spPr>
        <p:txBody>
          <a:bodyPr wrap="square">
            <a:spAutoFit/>
          </a:bodyPr>
          <a:lstStyle/>
          <a:p>
            <a:r>
              <a:rPr lang="en-US" sz="7200" dirty="0" smtClean="0"/>
              <a:t>https://vk.com/doshkoll</a:t>
            </a:r>
            <a:endParaRPr lang="ru-RU" sz="7200" dirty="0"/>
          </a:p>
        </p:txBody>
      </p:sp>
      <p:sp>
        <p:nvSpPr>
          <p:cNvPr id="6" name="Прямоугольник 5"/>
          <p:cNvSpPr/>
          <p:nvPr/>
        </p:nvSpPr>
        <p:spPr>
          <a:xfrm>
            <a:off x="2686050" y="2514600"/>
            <a:ext cx="16402050" cy="12403395"/>
          </a:xfrm>
          <a:prstGeom prst="rect">
            <a:avLst/>
          </a:prstGeom>
        </p:spPr>
        <p:txBody>
          <a:bodyPr wrap="square">
            <a:spAutoFit/>
          </a:bodyPr>
          <a:lstStyle/>
          <a:p>
            <a:r>
              <a:rPr lang="ru-RU" sz="4000" b="0" i="0" dirty="0" smtClean="0">
                <a:solidFill>
                  <a:srgbClr val="4A474B"/>
                </a:solidFill>
                <a:effectLst/>
                <a:latin typeface="Times New Roman" panose="02020603050405020304" pitchFamily="18" charset="0"/>
                <a:cs typeface="Times New Roman" panose="02020603050405020304" pitchFamily="18" charset="0"/>
              </a:rPr>
              <a:t>В 99 случаях из 100 причиной </a:t>
            </a:r>
            <a:r>
              <a:rPr lang="ru-RU" sz="4000" b="0" i="0" dirty="0" err="1" smtClean="0">
                <a:solidFill>
                  <a:srgbClr val="4A474B"/>
                </a:solidFill>
                <a:effectLst/>
                <a:latin typeface="Times New Roman" panose="02020603050405020304" pitchFamily="18" charset="0"/>
                <a:cs typeface="Times New Roman" panose="02020603050405020304" pitchFamily="18" charset="0"/>
              </a:rPr>
              <a:t>непocлушания</a:t>
            </a:r>
            <a:r>
              <a:rPr lang="ru-RU" sz="4000" b="0" i="0" dirty="0" smtClean="0">
                <a:solidFill>
                  <a:srgbClr val="4A474B"/>
                </a:solidFill>
                <a:effectLst/>
                <a:latin typeface="Times New Roman" panose="02020603050405020304" pitchFamily="18" charset="0"/>
                <a:cs typeface="Times New Roman" panose="02020603050405020304" pitchFamily="18" charset="0"/>
              </a:rPr>
              <a:t>, непонимания, истерик и других сложностей в отношениях между родителями и детьми, является не ребенок, а родители.</a:t>
            </a:r>
            <a:br>
              <a:rPr lang="ru-RU" sz="4000" b="0" i="0" dirty="0" smtClean="0">
                <a:solidFill>
                  <a:srgbClr val="4A474B"/>
                </a:solidFill>
                <a:effectLst/>
                <a:latin typeface="Times New Roman" panose="02020603050405020304" pitchFamily="18" charset="0"/>
                <a:cs typeface="Times New Roman" panose="02020603050405020304" pitchFamily="18" charset="0"/>
              </a:rPr>
            </a:br>
            <a:r>
              <a:rPr lang="ru-RU" sz="4000" b="0" i="0" dirty="0" smtClean="0">
                <a:solidFill>
                  <a:srgbClr val="4A474B"/>
                </a:solidFill>
                <a:effectLst/>
                <a:latin typeface="Times New Roman" panose="02020603050405020304" pitchFamily="18" charset="0"/>
                <a:cs typeface="Times New Roman" panose="02020603050405020304" pitchFamily="18" charset="0"/>
              </a:rPr>
              <a:t>	Если ребенок вас не слушается, причина в вас, а не в ребенке. Вам нужно разобраться именно в вашем поведении, а только потом подумать, чем можно помочь ребенку.</a:t>
            </a:r>
          </a:p>
          <a:p>
            <a:r>
              <a:rPr lang="ru-RU" sz="4000" b="0" i="0" dirty="0" smtClean="0">
                <a:solidFill>
                  <a:srgbClr val="4A474B"/>
                </a:solidFill>
                <a:effectLst/>
                <a:latin typeface="Times New Roman" panose="02020603050405020304" pitchFamily="18" charset="0"/>
                <a:cs typeface="Times New Roman" panose="02020603050405020304" pitchFamily="18" charset="0"/>
              </a:rPr>
              <a:t>	Итак, самая первая и главная причина – нехватка внимания. Как бы банально это не звучало. Подумайте прямо сейчас, как часто вы обращаете внимание на своего ребенка, если он не кричит, не устраивает истерики, полностью действует так, как хотите этого вы? Обычно на таких детей мало обращают внимания. Ребенок чем-то занят, мама или папа занимаются своими делами. Это самая простая ситуация, которая всех устраивает, прежде всего родителей.</a:t>
            </a:r>
          </a:p>
          <a:p>
            <a:r>
              <a:rPr lang="ru-RU" sz="4000" b="0" i="0" dirty="0" smtClean="0">
                <a:solidFill>
                  <a:srgbClr val="4A474B"/>
                </a:solidFill>
                <a:effectLst/>
                <a:latin typeface="Times New Roman" panose="02020603050405020304" pitchFamily="18" charset="0"/>
                <a:cs typeface="Times New Roman" panose="02020603050405020304" pitchFamily="18" charset="0"/>
              </a:rPr>
              <a:t>	Сегодня очень трудно уделять ребенку много внимания и времени. Родители обычно много времени проводят на работе. Тем не менее, не нужно проводить 24 часа в сутки с ребенком для того, чтобы он получил столько внимания, сколько ему нужно. Просто станьте для него другом, человеком, который любит его при любых обстоятельствах, и чтобы не произошло. Станьте тем, кто по-настоящему любит, ценит и поддержит в любой ситуации.</a:t>
            </a:r>
          </a:p>
        </p:txBody>
      </p:sp>
      <p:sp>
        <p:nvSpPr>
          <p:cNvPr id="7" name="Прямоугольник 6"/>
          <p:cNvSpPr/>
          <p:nvPr/>
        </p:nvSpPr>
        <p:spPr>
          <a:xfrm>
            <a:off x="2686050" y="14575095"/>
            <a:ext cx="16668750" cy="1938992"/>
          </a:xfrm>
          <a:prstGeom prst="rect">
            <a:avLst/>
          </a:prstGeom>
        </p:spPr>
        <p:txBody>
          <a:bodyPr wrap="square">
            <a:spAutoFit/>
          </a:bodyPr>
          <a:lstStyle/>
          <a:p>
            <a:r>
              <a:rPr lang="ru-RU" sz="4000" dirty="0" smtClean="0">
                <a:solidFill>
                  <a:srgbClr val="4A474B"/>
                </a:solidFill>
                <a:latin typeface="Times New Roman" panose="02020603050405020304" pitchFamily="18" charset="0"/>
                <a:cs typeface="Times New Roman" panose="02020603050405020304" pitchFamily="18" charset="0"/>
              </a:rPr>
              <a:t>	Для </a:t>
            </a:r>
            <a:r>
              <a:rPr lang="ru-RU" sz="4000" dirty="0">
                <a:solidFill>
                  <a:srgbClr val="4A474B"/>
                </a:solidFill>
                <a:latin typeface="Times New Roman" panose="02020603050405020304" pitchFamily="18" charset="0"/>
                <a:cs typeface="Times New Roman" panose="02020603050405020304" pitchFamily="18" charset="0"/>
              </a:rPr>
              <a:t>детей самое важное и ценное – чтобы их любили. Растения тянутся к солнцу для того, чтобы жить. Также и наши дети, тянутся к тем, кто искренне любит их и ценит. </a:t>
            </a:r>
            <a:endParaRPr lang="ru-RU" sz="4000" b="0" i="0" dirty="0">
              <a:solidFill>
                <a:srgbClr val="4A474B"/>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3498289" y="812038"/>
            <a:ext cx="15551821" cy="1200329"/>
          </a:xfrm>
          <a:prstGeom prst="rect">
            <a:avLst/>
          </a:prstGeom>
        </p:spPr>
        <p:txBody>
          <a:bodyPr wrap="none">
            <a:spAutoFit/>
          </a:bodyPr>
          <a:lstStyle/>
          <a:p>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ДЕТЯМ НЕ ХВАТАЕТ ВНИМАНИЯ</a:t>
            </a:r>
          </a:p>
        </p:txBody>
      </p:sp>
      <p:sp>
        <p:nvSpPr>
          <p:cNvPr id="9" name="Прямоугольник 8"/>
          <p:cNvSpPr/>
          <p:nvPr/>
        </p:nvSpPr>
        <p:spPr>
          <a:xfrm>
            <a:off x="2686050" y="16514087"/>
            <a:ext cx="9353550" cy="10556736"/>
          </a:xfrm>
          <a:prstGeom prst="rect">
            <a:avLst/>
          </a:prstGeom>
        </p:spPr>
        <p:txBody>
          <a:bodyPr wrap="square">
            <a:spAutoFit/>
          </a:bodyPr>
          <a:lstStyle/>
          <a:p>
            <a:r>
              <a:rPr lang="ru-RU" sz="4000" dirty="0">
                <a:solidFill>
                  <a:srgbClr val="4A474B"/>
                </a:solidFill>
                <a:latin typeface="Times New Roman" panose="02020603050405020304" pitchFamily="18" charset="0"/>
                <a:cs typeface="Times New Roman" panose="02020603050405020304" pitchFamily="18" charset="0"/>
              </a:rPr>
              <a:t>Поэтому если вы не на словах, а на деле покажете им свою любовь, преданность, теплоту и заботу, они никогда не совершат поступка, который может вас огорчить. А принимая важное для них решение, они в первую очередь будут советоваться с вами, а не с друзьями.</a:t>
            </a:r>
            <a:br>
              <a:rPr lang="ru-RU" sz="4000" dirty="0">
                <a:solidFill>
                  <a:srgbClr val="4A474B"/>
                </a:solidFill>
                <a:latin typeface="Times New Roman" panose="02020603050405020304" pitchFamily="18" charset="0"/>
                <a:cs typeface="Times New Roman" panose="02020603050405020304" pitchFamily="18" charset="0"/>
              </a:rPr>
            </a:br>
            <a:r>
              <a:rPr lang="ru-RU" sz="4000" dirty="0">
                <a:solidFill>
                  <a:srgbClr val="4A474B"/>
                </a:solidFill>
                <a:latin typeface="Times New Roman" panose="02020603050405020304" pitchFamily="18" charset="0"/>
                <a:cs typeface="Times New Roman" panose="02020603050405020304" pitchFamily="18" charset="0"/>
              </a:rPr>
              <a:t>Многие считают и учат людей, которые еще на стали родителями, что жизнь после появления в семье ребенка никак не меняется. Это в корне неверно. С появлением в вашей жизни нового человечка изменяется все. Все, что раньше было на первом месте уходит на второй план. Ближайшие 15-18 лет самой главной заботой в вашей жизни являются дети.</a:t>
            </a:r>
          </a:p>
        </p:txBody>
      </p:sp>
    </p:spTree>
    <p:extLst>
      <p:ext uri="{BB962C8B-B14F-4D97-AF65-F5344CB8AC3E}">
        <p14:creationId xmlns:p14="http://schemas.microsoft.com/office/powerpoint/2010/main" val="268176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93399"/>
            <a:ext cx="4605451" cy="4605451"/>
          </a:xfrm>
          <a:prstGeom prst="rect">
            <a:avLst/>
          </a:prstGeom>
        </p:spPr>
      </p:pic>
      <p:sp>
        <p:nvSpPr>
          <p:cNvPr id="5" name="Прямоугольник 4"/>
          <p:cNvSpPr/>
          <p:nvPr/>
        </p:nvSpPr>
        <p:spPr>
          <a:xfrm>
            <a:off x="4605451" y="26596124"/>
            <a:ext cx="9531330" cy="1200329"/>
          </a:xfrm>
          <a:prstGeom prst="rect">
            <a:avLst/>
          </a:prstGeom>
        </p:spPr>
        <p:txBody>
          <a:bodyPr wrap="square">
            <a:spAutoFit/>
          </a:bodyPr>
          <a:lstStyle/>
          <a:p>
            <a:r>
              <a:rPr lang="en-US" sz="7200" dirty="0" smtClean="0"/>
              <a:t>https://vk.com/doshkoll</a:t>
            </a:r>
            <a:endParaRPr lang="ru-RU" sz="7200" dirty="0"/>
          </a:p>
        </p:txBody>
      </p:sp>
      <p:sp>
        <p:nvSpPr>
          <p:cNvPr id="2" name="Прямоугольник 1"/>
          <p:cNvSpPr/>
          <p:nvPr/>
        </p:nvSpPr>
        <p:spPr>
          <a:xfrm>
            <a:off x="2683725" y="2857501"/>
            <a:ext cx="16383000" cy="15481161"/>
          </a:xfrm>
          <a:prstGeom prst="rect">
            <a:avLst/>
          </a:prstGeom>
        </p:spPr>
        <p:txBody>
          <a:bodyPr wrap="square">
            <a:spAutoFit/>
          </a:bodyPr>
          <a:lstStyle/>
          <a:p>
            <a:r>
              <a:rPr lang="ru-RU" sz="4000" b="0" i="0" dirty="0" smtClean="0">
                <a:solidFill>
                  <a:srgbClr val="4A474B"/>
                </a:solidFill>
                <a:effectLst/>
                <a:latin typeface="Times New Roman" panose="02020603050405020304" pitchFamily="18" charset="0"/>
                <a:cs typeface="Times New Roman" panose="02020603050405020304" pitchFamily="18" charset="0"/>
              </a:rPr>
              <a:t>	Дети – это самая большая радость, но вместе с тем, самая большая ответственность. Дети – это то, что останется с вами навсегда. Друзья, работа, мысли и убеждения, даже супруг или супруга могут приходить и уходить, дети же остаются навсегда!</a:t>
            </a:r>
            <a:br>
              <a:rPr lang="ru-RU" sz="4000" b="0" i="0" dirty="0" smtClean="0">
                <a:solidFill>
                  <a:srgbClr val="4A474B"/>
                </a:solidFill>
                <a:effectLst/>
                <a:latin typeface="Times New Roman" panose="02020603050405020304" pitchFamily="18" charset="0"/>
                <a:cs typeface="Times New Roman" panose="02020603050405020304" pitchFamily="18" charset="0"/>
              </a:rPr>
            </a:br>
            <a:r>
              <a:rPr lang="ru-RU" sz="4000" b="0" i="0" dirty="0" smtClean="0">
                <a:solidFill>
                  <a:srgbClr val="4A474B"/>
                </a:solidFill>
                <a:effectLst/>
                <a:latin typeface="Times New Roman" panose="02020603050405020304" pitchFamily="18" charset="0"/>
                <a:cs typeface="Times New Roman" panose="02020603050405020304" pitchFamily="18" charset="0"/>
              </a:rPr>
              <a:t>	Самое сложное в воспитании и уходе за детьми – отказаться от некоторых, а иногда многих занятий, которые были важны для вас раньше. Постепенно вы откажетесь от всего того, что расходует ваше время.</a:t>
            </a:r>
          </a:p>
          <a:p>
            <a:r>
              <a:rPr lang="ru-RU" sz="4000" b="0" i="0" dirty="0" smtClean="0">
                <a:solidFill>
                  <a:srgbClr val="4A474B"/>
                </a:solidFill>
                <a:effectLst/>
                <a:latin typeface="Times New Roman" panose="02020603050405020304" pitchFamily="18" charset="0"/>
                <a:cs typeface="Times New Roman" panose="02020603050405020304" pitchFamily="18" charset="0"/>
              </a:rPr>
              <a:t>	Многие супружеские пары, особенно те, кто прожил долгую совместную жизнь до появления на свет ребенка, считают, что можно совмещать развлечения, хобби, вести активный образ жизни, как и прежде, и быть прекрасными родителями.</a:t>
            </a:r>
          </a:p>
          <a:p>
            <a:r>
              <a:rPr lang="ru-RU" sz="4000" b="0" i="0" dirty="0" smtClean="0">
                <a:solidFill>
                  <a:srgbClr val="4A474B"/>
                </a:solidFill>
                <a:effectLst/>
                <a:latin typeface="Times New Roman" panose="02020603050405020304" pitchFamily="18" charset="0"/>
                <a:cs typeface="Times New Roman" panose="02020603050405020304" pitchFamily="18" charset="0"/>
              </a:rPr>
              <a:t>	Это заблуждение. Да, без детей вы можете путешествовать, общаться неограниченное время с друзьями, подругами, родственниками, заниматься любимым хобби и прочее. Но когда появляется ребенок, наступает если не конец этому всему, то, по крайней мере, временное затишье. Это абсолютно нормально и естественно.</a:t>
            </a:r>
          </a:p>
          <a:p>
            <a:r>
              <a:rPr lang="ru-RU" sz="4000" b="0" i="0" dirty="0" smtClean="0">
                <a:solidFill>
                  <a:srgbClr val="4A474B"/>
                </a:solidFill>
                <a:effectLst/>
                <a:latin typeface="Times New Roman" panose="02020603050405020304" pitchFamily="18" charset="0"/>
                <a:cs typeface="Times New Roman" panose="02020603050405020304" pitchFamily="18" charset="0"/>
              </a:rPr>
              <a:t>На самом деле, с момента рождения ребенка, ваша жизнь меняется. Все дела переходят на второй план. Прежде всего, вам теперь нужно заниматься ребенком. Вы и только вы на 99% влияете на его характер, развитие, чувства и эмоции, в целом на то, как сложится вся его будущая жизнь.</a:t>
            </a:r>
            <a:br>
              <a:rPr lang="ru-RU" sz="4000" b="0" i="0" dirty="0" smtClean="0">
                <a:solidFill>
                  <a:srgbClr val="4A474B"/>
                </a:solidFill>
                <a:effectLst/>
                <a:latin typeface="Times New Roman" panose="02020603050405020304" pitchFamily="18" charset="0"/>
                <a:cs typeface="Times New Roman" panose="02020603050405020304" pitchFamily="18" charset="0"/>
              </a:rPr>
            </a:br>
            <a:r>
              <a:rPr lang="ru-RU" sz="4000" b="0" i="0" dirty="0" smtClean="0">
                <a:solidFill>
                  <a:srgbClr val="4A474B"/>
                </a:solidFill>
                <a:effectLst/>
                <a:latin typeface="Times New Roman" panose="02020603050405020304" pitchFamily="18" charset="0"/>
                <a:cs typeface="Times New Roman" panose="02020603050405020304" pitchFamily="18" charset="0"/>
              </a:rPr>
              <a:t>	Каждый ребенок, и ваш – не исключение – нуждается во внимании. Это прописная истина, но немногие родители это понимают. А кто-то просто забывает.</a:t>
            </a:r>
          </a:p>
        </p:txBody>
      </p:sp>
      <p:sp>
        <p:nvSpPr>
          <p:cNvPr id="3" name="Прямоугольник 2"/>
          <p:cNvSpPr/>
          <p:nvPr/>
        </p:nvSpPr>
        <p:spPr>
          <a:xfrm>
            <a:off x="2717176" y="18300562"/>
            <a:ext cx="9736875" cy="7571303"/>
          </a:xfrm>
          <a:prstGeom prst="rect">
            <a:avLst/>
          </a:prstGeom>
        </p:spPr>
        <p:txBody>
          <a:bodyPr wrap="square">
            <a:spAutoFit/>
          </a:bodyPr>
          <a:lstStyle/>
          <a:p>
            <a:r>
              <a:rPr lang="ru-RU" sz="5400" dirty="0">
                <a:solidFill>
                  <a:srgbClr val="4A474B"/>
                </a:solidFill>
                <a:latin typeface="Times New Roman" panose="02020603050405020304" pitchFamily="18" charset="0"/>
                <a:cs typeface="Times New Roman" panose="02020603050405020304" pitchFamily="18" charset="0"/>
              </a:rPr>
              <a:t>Внимание со стороны родителей – такая же потребность каждого ребенка, как потребность в еде и прогулках на свежем воздухе. Уделяйте ребенку как можно больше внимания. Каждый день! Каждую свободную минуту!</a:t>
            </a:r>
          </a:p>
        </p:txBody>
      </p:sp>
    </p:spTree>
    <p:extLst>
      <p:ext uri="{BB962C8B-B14F-4D97-AF65-F5344CB8AC3E}">
        <p14:creationId xmlns:p14="http://schemas.microsoft.com/office/powerpoint/2010/main" val="403538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93399"/>
            <a:ext cx="4605451" cy="4605451"/>
          </a:xfrm>
          <a:prstGeom prst="rect">
            <a:avLst/>
          </a:prstGeom>
        </p:spPr>
      </p:pic>
      <p:sp>
        <p:nvSpPr>
          <p:cNvPr id="5" name="Прямоугольник 4"/>
          <p:cNvSpPr/>
          <p:nvPr/>
        </p:nvSpPr>
        <p:spPr>
          <a:xfrm>
            <a:off x="4605451" y="26596124"/>
            <a:ext cx="9531330" cy="1200329"/>
          </a:xfrm>
          <a:prstGeom prst="rect">
            <a:avLst/>
          </a:prstGeom>
        </p:spPr>
        <p:txBody>
          <a:bodyPr wrap="square">
            <a:spAutoFit/>
          </a:bodyPr>
          <a:lstStyle/>
          <a:p>
            <a:r>
              <a:rPr lang="en-US" sz="7200" dirty="0" smtClean="0"/>
              <a:t>https://vk.com/doshkoll</a:t>
            </a:r>
            <a:endParaRPr lang="ru-RU" sz="7200" dirty="0"/>
          </a:p>
        </p:txBody>
      </p:sp>
      <p:sp>
        <p:nvSpPr>
          <p:cNvPr id="2" name="Прямоугольник 1"/>
          <p:cNvSpPr/>
          <p:nvPr/>
        </p:nvSpPr>
        <p:spPr>
          <a:xfrm>
            <a:off x="2690906" y="2838867"/>
            <a:ext cx="16816294" cy="13634502"/>
          </a:xfrm>
          <a:prstGeom prst="rect">
            <a:avLst/>
          </a:prstGeom>
        </p:spPr>
        <p:txBody>
          <a:bodyPr wrap="square">
            <a:spAutoFit/>
          </a:bodyPr>
          <a:lstStyle/>
          <a:p>
            <a:r>
              <a:rPr lang="ru-RU" sz="4400" b="1" i="0" u="sng" dirty="0" smtClean="0">
                <a:solidFill>
                  <a:srgbClr val="FF0000"/>
                </a:solidFill>
                <a:effectLst/>
                <a:latin typeface="Times New Roman" panose="02020603050405020304" pitchFamily="18" charset="0"/>
                <a:cs typeface="Times New Roman" panose="02020603050405020304" pitchFamily="18" charset="0"/>
              </a:rPr>
              <a:t>Как же дать столько внимания, сколько нужно ребенку?</a:t>
            </a:r>
          </a:p>
          <a:p>
            <a:r>
              <a:rPr lang="ru-RU" sz="4400" b="0" i="0" dirty="0" smtClean="0">
                <a:solidFill>
                  <a:srgbClr val="4A474B"/>
                </a:solidFill>
                <a:effectLst/>
                <a:latin typeface="Times New Roman" panose="02020603050405020304" pitchFamily="18" charset="0"/>
                <a:cs typeface="Times New Roman" panose="02020603050405020304" pitchFamily="18" charset="0"/>
              </a:rPr>
              <a:t>	</a:t>
            </a:r>
            <a:r>
              <a:rPr lang="ru-RU" sz="4400" b="0" i="0" dirty="0" smtClean="0">
                <a:effectLst/>
                <a:latin typeface="Times New Roman" panose="02020603050405020304" pitchFamily="18" charset="0"/>
                <a:cs typeface="Times New Roman" panose="02020603050405020304" pitchFamily="18" charset="0"/>
              </a:rPr>
              <a:t>Конечно, само собой напрашивается ответ – увеличить количество внимания. Легко сказать, но трудно сделать! Да и как определить этот уровень?</a:t>
            </a:r>
          </a:p>
          <a:p>
            <a:r>
              <a:rPr lang="ru-RU" sz="4400" b="0" i="0" dirty="0" smtClean="0">
                <a:effectLst/>
                <a:latin typeface="Times New Roman" panose="02020603050405020304" pitchFamily="18" charset="0"/>
                <a:cs typeface="Times New Roman" panose="02020603050405020304" pitchFamily="18" charset="0"/>
              </a:rPr>
              <a:t>	Мы все работаем, у нас много дел, и у мужчин и у женщин. Миллионы женщин во всем мире ежедневно ходят на работу, готовят завтрак, обед и ужин, стирают и гладят, убирают. Найдется еще тысяча дел, которые непременно нужно сделать!</a:t>
            </a:r>
          </a:p>
          <a:p>
            <a:r>
              <a:rPr lang="ru-RU" sz="4400" b="0" i="0" dirty="0" smtClean="0">
                <a:effectLst/>
                <a:latin typeface="Times New Roman" panose="02020603050405020304" pitchFamily="18" charset="0"/>
                <a:cs typeface="Times New Roman" panose="02020603050405020304" pitchFamily="18" charset="0"/>
              </a:rPr>
              <a:t>1. Заведите привычку с сегодняшнего дня уделить каждому своему ребенку 15-30 минут времени в течение ближайших 90 дней. Не просто включить мультфильм и уйти на кухню, а прочитать сказку, вместе порисовать, полепить, вместе приготовить кушать, выслушать ребенка, рассказать о том, как прошел ваш день. Сходите в театр, кино, на каток, в парк. Сходите всей семьей! Вы сами не заметите, как это 15 -30 минут каждый день кардинально изменят вашу жизнь и ваши отношения с ребенком! Вы будете испытывать неимоверное счастье и гордость за то, что делаете. Ведь только 15% родителей уделяют 30 минут в день на общение со своим ребенком! Будьте лучше других 75%!</a:t>
            </a:r>
            <a:br>
              <a:rPr lang="ru-RU" sz="4400" b="0" i="0" dirty="0" smtClean="0">
                <a:effectLst/>
                <a:latin typeface="Times New Roman" panose="02020603050405020304" pitchFamily="18" charset="0"/>
                <a:cs typeface="Times New Roman" panose="02020603050405020304" pitchFamily="18" charset="0"/>
              </a:rPr>
            </a:br>
            <a:r>
              <a:rPr lang="ru-RU" sz="4400" b="0" i="0" dirty="0" smtClean="0">
                <a:effectLst/>
                <a:latin typeface="Times New Roman" panose="02020603050405020304" pitchFamily="18" charset="0"/>
                <a:cs typeface="Times New Roman" panose="02020603050405020304" pitchFamily="18" charset="0"/>
              </a:rPr>
              <a:t>Встаньте в один ряд с лучшими родителями планеты!</a:t>
            </a:r>
            <a:endParaRPr lang="ru-RU" sz="4400" b="0" i="0" dirty="0">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690907" y="17079470"/>
            <a:ext cx="9120094" cy="4154984"/>
          </a:xfrm>
          <a:prstGeom prst="rect">
            <a:avLst/>
          </a:prstGeom>
        </p:spPr>
        <p:txBody>
          <a:bodyPr wrap="square">
            <a:spAutoFit/>
          </a:bodyPr>
          <a:lstStyle/>
          <a:p>
            <a:r>
              <a:rPr lang="ru-RU" sz="4400" dirty="0" smtClean="0">
                <a:latin typeface="Times New Roman" panose="02020603050405020304" pitchFamily="18" charset="0"/>
                <a:cs typeface="Times New Roman" panose="02020603050405020304" pitchFamily="18" charset="0"/>
              </a:rPr>
              <a:t>2. Планируйте свой день таким образом, чтобы хватало времени и на работу и на семью. Делайте каждый день сначала дела, относящиеся к этим двум сферам вашей жизни, а уже потом занимайтесь остальным.</a:t>
            </a:r>
            <a:endParaRPr lang="ru-RU" sz="4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90906" y="21533494"/>
            <a:ext cx="9120095" cy="4154984"/>
          </a:xfrm>
          <a:prstGeom prst="rect">
            <a:avLst/>
          </a:prstGeom>
        </p:spPr>
        <p:txBody>
          <a:bodyPr wrap="square">
            <a:spAutoFit/>
          </a:bodyPr>
          <a:lstStyle/>
          <a:p>
            <a:r>
              <a:rPr lang="ru-RU" sz="4400" b="0" i="0" dirty="0" smtClean="0">
                <a:effectLst/>
                <a:latin typeface="Times New Roman" panose="02020603050405020304" pitchFamily="18" charset="0"/>
                <a:cs typeface="Times New Roman" panose="02020603050405020304" pitchFamily="18" charset="0"/>
              </a:rPr>
              <a:t>3. Самое важное, что у вас есть – ваши семья и дом. Проводите как можно больше времени дома со своими близкими.</a:t>
            </a:r>
            <a:r>
              <a:rPr lang="ru-RU" sz="4400" dirty="0" smtClean="0">
                <a:latin typeface="Times New Roman" panose="02020603050405020304" pitchFamily="18" charset="0"/>
                <a:cs typeface="Times New Roman" panose="02020603050405020304" pitchFamily="18" charset="0"/>
              </a:rPr>
              <a:t/>
            </a:r>
            <a:br>
              <a:rPr lang="ru-RU" sz="4400" dirty="0" smtClean="0">
                <a:latin typeface="Times New Roman" panose="02020603050405020304" pitchFamily="18" charset="0"/>
                <a:cs typeface="Times New Roman" panose="02020603050405020304" pitchFamily="18" charset="0"/>
              </a:rPr>
            </a:br>
            <a:r>
              <a:rPr lang="ru-RU" sz="4400" b="0" i="0" dirty="0" smtClean="0">
                <a:effectLst/>
                <a:latin typeface="Times New Roman" panose="02020603050405020304" pitchFamily="18" charset="0"/>
                <a:cs typeface="Times New Roman" panose="02020603050405020304" pitchFamily="18" charset="0"/>
              </a:rPr>
              <a:t>На работе главное – качество, дома – количество!</a:t>
            </a:r>
            <a:endParaRPr lang="ru-RU"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999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293399"/>
            <a:ext cx="4605451" cy="4605451"/>
          </a:xfrm>
          <a:prstGeom prst="rect">
            <a:avLst/>
          </a:prstGeom>
        </p:spPr>
      </p:pic>
      <p:sp>
        <p:nvSpPr>
          <p:cNvPr id="5" name="Прямоугольник 4"/>
          <p:cNvSpPr/>
          <p:nvPr/>
        </p:nvSpPr>
        <p:spPr>
          <a:xfrm>
            <a:off x="4605451" y="26596124"/>
            <a:ext cx="10101149" cy="1200329"/>
          </a:xfrm>
          <a:prstGeom prst="rect">
            <a:avLst/>
          </a:prstGeom>
        </p:spPr>
        <p:txBody>
          <a:bodyPr wrap="square">
            <a:spAutoFit/>
          </a:bodyPr>
          <a:lstStyle/>
          <a:p>
            <a:r>
              <a:rPr lang="en-US" sz="7200" dirty="0" smtClean="0">
                <a:latin typeface="Bradley Hand ITC" panose="03070402050302030203" pitchFamily="66" charset="0"/>
                <a:hlinkClick r:id="rId4"/>
              </a:rPr>
              <a:t>https://vk.com/doshkoll</a:t>
            </a:r>
            <a:r>
              <a:rPr lang="ru-RU" sz="7200" dirty="0" smtClean="0">
                <a:latin typeface="Bradley Hand ITC" panose="03070402050302030203" pitchFamily="66" charset="0"/>
              </a:rPr>
              <a:t>  </a:t>
            </a:r>
            <a:endParaRPr lang="ru-RU" sz="7200" dirty="0"/>
          </a:p>
        </p:txBody>
      </p:sp>
      <p:sp>
        <p:nvSpPr>
          <p:cNvPr id="2" name="Прямоугольник 1"/>
          <p:cNvSpPr/>
          <p:nvPr/>
        </p:nvSpPr>
        <p:spPr>
          <a:xfrm>
            <a:off x="2751138" y="2742069"/>
            <a:ext cx="16256000" cy="13634502"/>
          </a:xfrm>
          <a:prstGeom prst="rect">
            <a:avLst/>
          </a:prstGeom>
        </p:spPr>
        <p:txBody>
          <a:bodyPr wrap="square">
            <a:spAutoFit/>
          </a:bodyPr>
          <a:lstStyle/>
          <a:p>
            <a:r>
              <a:rPr lang="ru-RU" sz="4400" b="0" i="0" dirty="0" smtClean="0">
                <a:solidFill>
                  <a:srgbClr val="4A474B"/>
                </a:solidFill>
                <a:effectLst/>
                <a:latin typeface="Times New Roman" panose="02020603050405020304" pitchFamily="18" charset="0"/>
                <a:cs typeface="Times New Roman" panose="02020603050405020304" pitchFamily="18" charset="0"/>
              </a:rPr>
              <a:t>4. Всегда проводите свободное время с пользой. Например, когда едете с ребенком в машине, я не включайте плеер. Намного важнее поговорить с ребенком о его чувствах, планах, событиях в его жизни, чем послушать любимую песню или новости по радио.</a:t>
            </a:r>
          </a:p>
          <a:p>
            <a:endParaRPr lang="ru-RU" sz="4400" b="0" i="0" dirty="0" smtClean="0">
              <a:solidFill>
                <a:srgbClr val="4A474B"/>
              </a:solidFill>
              <a:effectLst/>
              <a:latin typeface="Times New Roman" panose="02020603050405020304" pitchFamily="18" charset="0"/>
              <a:cs typeface="Times New Roman" panose="02020603050405020304" pitchFamily="18" charset="0"/>
            </a:endParaRPr>
          </a:p>
          <a:p>
            <a:r>
              <a:rPr lang="ru-RU" sz="4400" b="0" i="0" dirty="0" smtClean="0">
                <a:solidFill>
                  <a:srgbClr val="4A474B"/>
                </a:solidFill>
                <a:effectLst/>
                <a:latin typeface="Times New Roman" panose="02020603050405020304" pitchFamily="18" charset="0"/>
                <a:cs typeface="Times New Roman" panose="02020603050405020304" pitchFamily="18" charset="0"/>
              </a:rPr>
              <a:t>5. Когда ребенок хочет что-то вам сказать, слушайте его внимательно. Вместо попытки слушать в пол уха, повернитесь к нему, оставьте все свои дела и слушайте внимательно! Не делайте вид, что слушаете, а именно слушайте.</a:t>
            </a:r>
          </a:p>
          <a:p>
            <a:endParaRPr lang="ru-RU" sz="4400" b="0" i="0" dirty="0" smtClean="0">
              <a:solidFill>
                <a:srgbClr val="4A474B"/>
              </a:solidFill>
              <a:effectLst/>
              <a:latin typeface="Times New Roman" panose="02020603050405020304" pitchFamily="18" charset="0"/>
              <a:cs typeface="Times New Roman" panose="02020603050405020304" pitchFamily="18" charset="0"/>
            </a:endParaRPr>
          </a:p>
          <a:p>
            <a:r>
              <a:rPr lang="ru-RU" sz="4400" b="0" i="0" dirty="0" smtClean="0">
                <a:solidFill>
                  <a:srgbClr val="4A474B"/>
                </a:solidFill>
                <a:effectLst/>
                <a:latin typeface="Times New Roman" panose="02020603050405020304" pitchFamily="18" charset="0"/>
                <a:cs typeface="Times New Roman" panose="02020603050405020304" pitchFamily="18" charset="0"/>
              </a:rPr>
              <a:t>6. </a:t>
            </a:r>
            <a:r>
              <a:rPr lang="ru-RU" sz="4400" b="0" i="0" dirty="0" err="1" smtClean="0">
                <a:solidFill>
                  <a:srgbClr val="4A474B"/>
                </a:solidFill>
                <a:effectLst/>
                <a:latin typeface="Times New Roman" panose="02020603050405020304" pitchFamily="18" charset="0"/>
                <a:cs typeface="Times New Roman" panose="02020603050405020304" pitchFamily="18" charset="0"/>
              </a:rPr>
              <a:t>Всeгда</a:t>
            </a:r>
            <a:r>
              <a:rPr lang="ru-RU" sz="4400" b="0" i="0" dirty="0" smtClean="0">
                <a:solidFill>
                  <a:srgbClr val="4A474B"/>
                </a:solidFill>
                <a:effectLst/>
                <a:latin typeface="Times New Roman" panose="02020603050405020304" pitchFamily="18" charset="0"/>
                <a:cs typeface="Times New Roman" panose="02020603050405020304" pitchFamily="18" charset="0"/>
              </a:rPr>
              <a:t> ездите в отпуск всей семьей. Многие хотят отдохнуть от близких в отпуске. Да, есть доля логики в этом. Но! Отдыхайте от всех, т.е. проводите время наедине с собой регулярно. Для этого сделайте правилом в вашей семье два раза в неделю на 1-2 часа освобождать мужа (жену) от всех забот, и также поступайте сами. Проводите два раза в неделю время с собой и для себя. Погуляйте, сходите с подругой в кафе, сходите за покупками, в бассейн и т.д. А отпуск проводите всей семьей. Конечно, многие родители хотят отдохнуть от детей и побыть наедине друг с другом. Также делайте это регулярно и не привязывайте это к отпуску.</a:t>
            </a:r>
          </a:p>
        </p:txBody>
      </p:sp>
      <p:sp>
        <p:nvSpPr>
          <p:cNvPr id="3" name="Прямоугольник 2"/>
          <p:cNvSpPr/>
          <p:nvPr/>
        </p:nvSpPr>
        <p:spPr>
          <a:xfrm>
            <a:off x="2751139" y="16376571"/>
            <a:ext cx="10621961" cy="9694962"/>
          </a:xfrm>
          <a:prstGeom prst="rect">
            <a:avLst/>
          </a:prstGeom>
        </p:spPr>
        <p:txBody>
          <a:bodyPr wrap="square">
            <a:spAutoFit/>
          </a:bodyPr>
          <a:lstStyle/>
          <a:p>
            <a:r>
              <a:rPr lang="ru-RU" sz="4000" dirty="0" smtClean="0">
                <a:latin typeface="Times New Roman" panose="02020603050405020304" pitchFamily="18" charset="0"/>
                <a:cs typeface="Times New Roman" panose="02020603050405020304" pitchFamily="18" charset="0"/>
              </a:rPr>
              <a:t>	</a:t>
            </a:r>
            <a:r>
              <a:rPr lang="ru-RU" sz="4800" dirty="0" smtClean="0">
                <a:latin typeface="Propisi" panose="02000508030000020003" pitchFamily="2" charset="0"/>
                <a:cs typeface="Times New Roman" panose="02020603050405020304" pitchFamily="18" charset="0"/>
              </a:rPr>
              <a:t>Итак, самая распространенная причина плохого поведения – это борьба за внимание родителей. Как только ребенок начинает себя плохо вести, родители сразу же отвлекаются от своих важных и нужных дел и бросаются воспитывать дитятко. Если ребенок не получает нужного количества внимания, единственным способом заслужить это внимание он видит в непослушании.</a:t>
            </a:r>
          </a:p>
          <a:p>
            <a:r>
              <a:rPr lang="ru-RU" sz="4800" dirty="0" smtClean="0">
                <a:latin typeface="Propisi" panose="02000508030000020003" pitchFamily="2" charset="0"/>
                <a:cs typeface="Times New Roman" panose="02020603050405020304" pitchFamily="18" charset="0"/>
              </a:rPr>
              <a:t>	Ребенок нуждается в вашем внимании также сильно, как в еде или сне. Это нормальная потребность, которая просто необходима ему для нормального роста и развития.</a:t>
            </a:r>
            <a:endParaRPr lang="ru-RU" sz="4800" dirty="0">
              <a:latin typeface="Propisi" panose="02000508030000020003" pitchFamily="2" charset="0"/>
              <a:cs typeface="Times New Roman" panose="02020603050405020304" pitchFamily="18" charset="0"/>
            </a:endParaRPr>
          </a:p>
        </p:txBody>
      </p:sp>
    </p:spTree>
    <p:extLst>
      <p:ext uri="{BB962C8B-B14F-4D97-AF65-F5344CB8AC3E}">
        <p14:creationId xmlns:p14="http://schemas.microsoft.com/office/powerpoint/2010/main" val="1474834991"/>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437</Words>
  <Application>Microsoft Office PowerPoint</Application>
  <PresentationFormat>Произвольный</PresentationFormat>
  <Paragraphs>31</Paragraphs>
  <Slides>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5</vt:i4>
      </vt:variant>
    </vt:vector>
  </HeadingPairs>
  <TitlesOfParts>
    <vt:vector size="13" baseType="lpstr">
      <vt:lpstr>Arial</vt:lpstr>
      <vt:lpstr>Bradley Hand ITC</vt:lpstr>
      <vt:lpstr>Calibri</vt:lpstr>
      <vt:lpstr>Calibri Light</vt:lpstr>
      <vt:lpstr>Propisi</vt:lpstr>
      <vt:lpstr>Roboto</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Lis</dc:creator>
  <cp:lastModifiedBy>Lis</cp:lastModifiedBy>
  <cp:revision>3</cp:revision>
  <dcterms:created xsi:type="dcterms:W3CDTF">2022-08-31T09:18:47Z</dcterms:created>
  <dcterms:modified xsi:type="dcterms:W3CDTF">2022-08-31T09:39:29Z</dcterms:modified>
</cp:coreProperties>
</file>